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17"/>
  </p:notesMasterIdLst>
  <p:sldIdLst>
    <p:sldId id="272" r:id="rId5"/>
    <p:sldId id="966" r:id="rId6"/>
    <p:sldId id="970" r:id="rId7"/>
    <p:sldId id="963" r:id="rId8"/>
    <p:sldId id="965" r:id="rId9"/>
    <p:sldId id="971" r:id="rId10"/>
    <p:sldId id="967" r:id="rId11"/>
    <p:sldId id="969" r:id="rId12"/>
    <p:sldId id="972" r:id="rId13"/>
    <p:sldId id="960" r:id="rId14"/>
    <p:sldId id="964" r:id="rId15"/>
    <p:sldId id="96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BBD555C-F306-4006-B82F-A16D4565E6D5}">
          <p14:sldIdLst>
            <p14:sldId id="272"/>
            <p14:sldId id="966"/>
            <p14:sldId id="970"/>
            <p14:sldId id="963"/>
            <p14:sldId id="965"/>
            <p14:sldId id="971"/>
            <p14:sldId id="967"/>
            <p14:sldId id="969"/>
            <p14:sldId id="972"/>
            <p14:sldId id="960"/>
            <p14:sldId id="964"/>
            <p14:sldId id="961"/>
          </p14:sldIdLst>
        </p14:section>
        <p14:section name="Section sans titre" id="{CE0FDBAC-4E34-492A-BEDD-5B5E9E33611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754" autoAdjust="0"/>
  </p:normalViewPr>
  <p:slideViewPr>
    <p:cSldViewPr snapToGrid="0">
      <p:cViewPr varScale="1">
        <p:scale>
          <a:sx n="62" d="100"/>
          <a:sy n="62" d="100"/>
        </p:scale>
        <p:origin x="46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eline Ross-Phaneuf" userId="65c1c845-0b91-4bc0-923f-0fa3042ae872" providerId="ADAL" clId="{EC66707C-AFB9-4E00-9676-055EC04DEB21}"/>
    <pc:docChg chg="modSld">
      <pc:chgData name="Eveline Ross-Phaneuf" userId="65c1c845-0b91-4bc0-923f-0fa3042ae872" providerId="ADAL" clId="{EC66707C-AFB9-4E00-9676-055EC04DEB21}" dt="2026-06-15T18:35:36.042" v="11" actId="20577"/>
      <pc:docMkLst>
        <pc:docMk/>
      </pc:docMkLst>
      <pc:sldChg chg="modNotesTx">
        <pc:chgData name="Eveline Ross-Phaneuf" userId="65c1c845-0b91-4bc0-923f-0fa3042ae872" providerId="ADAL" clId="{EC66707C-AFB9-4E00-9676-055EC04DEB21}" dt="2026-06-15T18:33:58.089" v="0" actId="20577"/>
        <pc:sldMkLst>
          <pc:docMk/>
          <pc:sldMk cId="3732587070" sldId="272"/>
        </pc:sldMkLst>
      </pc:sldChg>
      <pc:sldChg chg="modNotesTx">
        <pc:chgData name="Eveline Ross-Phaneuf" userId="65c1c845-0b91-4bc0-923f-0fa3042ae872" providerId="ADAL" clId="{EC66707C-AFB9-4E00-9676-055EC04DEB21}" dt="2026-06-15T18:35:24.099" v="9" actId="20577"/>
        <pc:sldMkLst>
          <pc:docMk/>
          <pc:sldMk cId="3861159960" sldId="960"/>
        </pc:sldMkLst>
      </pc:sldChg>
      <pc:sldChg chg="modNotesTx">
        <pc:chgData name="Eveline Ross-Phaneuf" userId="65c1c845-0b91-4bc0-923f-0fa3042ae872" providerId="ADAL" clId="{EC66707C-AFB9-4E00-9676-055EC04DEB21}" dt="2026-06-15T18:35:36.042" v="11" actId="20577"/>
        <pc:sldMkLst>
          <pc:docMk/>
          <pc:sldMk cId="757355242" sldId="961"/>
        </pc:sldMkLst>
      </pc:sldChg>
      <pc:sldChg chg="modNotesTx">
        <pc:chgData name="Eveline Ross-Phaneuf" userId="65c1c845-0b91-4bc0-923f-0fa3042ae872" providerId="ADAL" clId="{EC66707C-AFB9-4E00-9676-055EC04DEB21}" dt="2026-06-15T18:34:32.578" v="3" actId="20577"/>
        <pc:sldMkLst>
          <pc:docMk/>
          <pc:sldMk cId="241180650" sldId="963"/>
        </pc:sldMkLst>
      </pc:sldChg>
      <pc:sldChg chg="modNotesTx">
        <pc:chgData name="Eveline Ross-Phaneuf" userId="65c1c845-0b91-4bc0-923f-0fa3042ae872" providerId="ADAL" clId="{EC66707C-AFB9-4E00-9676-055EC04DEB21}" dt="2026-06-15T18:35:29.520" v="10" actId="20577"/>
        <pc:sldMkLst>
          <pc:docMk/>
          <pc:sldMk cId="3345216143" sldId="964"/>
        </pc:sldMkLst>
      </pc:sldChg>
      <pc:sldChg chg="modNotesTx">
        <pc:chgData name="Eveline Ross-Phaneuf" userId="65c1c845-0b91-4bc0-923f-0fa3042ae872" providerId="ADAL" clId="{EC66707C-AFB9-4E00-9676-055EC04DEB21}" dt="2026-06-15T18:34:38.557" v="4" actId="20577"/>
        <pc:sldMkLst>
          <pc:docMk/>
          <pc:sldMk cId="975921696" sldId="965"/>
        </pc:sldMkLst>
      </pc:sldChg>
      <pc:sldChg chg="modNotesTx">
        <pc:chgData name="Eveline Ross-Phaneuf" userId="65c1c845-0b91-4bc0-923f-0fa3042ae872" providerId="ADAL" clId="{EC66707C-AFB9-4E00-9676-055EC04DEB21}" dt="2026-06-15T18:34:04.603" v="1" actId="20577"/>
        <pc:sldMkLst>
          <pc:docMk/>
          <pc:sldMk cId="449598971" sldId="966"/>
        </pc:sldMkLst>
      </pc:sldChg>
      <pc:sldChg chg="modNotesTx">
        <pc:chgData name="Eveline Ross-Phaneuf" userId="65c1c845-0b91-4bc0-923f-0fa3042ae872" providerId="ADAL" clId="{EC66707C-AFB9-4E00-9676-055EC04DEB21}" dt="2026-06-15T18:35:07.791" v="6" actId="20577"/>
        <pc:sldMkLst>
          <pc:docMk/>
          <pc:sldMk cId="61407492" sldId="967"/>
        </pc:sldMkLst>
      </pc:sldChg>
      <pc:sldChg chg="modNotesTx">
        <pc:chgData name="Eveline Ross-Phaneuf" userId="65c1c845-0b91-4bc0-923f-0fa3042ae872" providerId="ADAL" clId="{EC66707C-AFB9-4E00-9676-055EC04DEB21}" dt="2026-06-15T18:35:13.891" v="7" actId="20577"/>
        <pc:sldMkLst>
          <pc:docMk/>
          <pc:sldMk cId="827960457" sldId="969"/>
        </pc:sldMkLst>
      </pc:sldChg>
      <pc:sldChg chg="modNotesTx">
        <pc:chgData name="Eveline Ross-Phaneuf" userId="65c1c845-0b91-4bc0-923f-0fa3042ae872" providerId="ADAL" clId="{EC66707C-AFB9-4E00-9676-055EC04DEB21}" dt="2026-06-15T18:34:16.632" v="2" actId="20577"/>
        <pc:sldMkLst>
          <pc:docMk/>
          <pc:sldMk cId="717676247" sldId="970"/>
        </pc:sldMkLst>
      </pc:sldChg>
      <pc:sldChg chg="modNotesTx">
        <pc:chgData name="Eveline Ross-Phaneuf" userId="65c1c845-0b91-4bc0-923f-0fa3042ae872" providerId="ADAL" clId="{EC66707C-AFB9-4E00-9676-055EC04DEB21}" dt="2026-06-15T18:34:44.016" v="5" actId="20577"/>
        <pc:sldMkLst>
          <pc:docMk/>
          <pc:sldMk cId="3912119435" sldId="971"/>
        </pc:sldMkLst>
      </pc:sldChg>
      <pc:sldChg chg="modNotesTx">
        <pc:chgData name="Eveline Ross-Phaneuf" userId="65c1c845-0b91-4bc0-923f-0fa3042ae872" providerId="ADAL" clId="{EC66707C-AFB9-4E00-9676-055EC04DEB21}" dt="2026-06-15T18:35:18.825" v="8" actId="20577"/>
        <pc:sldMkLst>
          <pc:docMk/>
          <pc:sldMk cId="2063710967" sldId="9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225CF-D248-4997-A558-774C71042DAD}" type="datetimeFigureOut">
              <a:rPr lang="fr-CA" smtClean="0"/>
              <a:t>2026-06-15</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33A45-A096-4FB5-92CD-252A397FE179}" type="slidenum">
              <a:rPr lang="fr-CA" smtClean="0"/>
              <a:t>‹N°›</a:t>
            </a:fld>
            <a:endParaRPr lang="fr-CA"/>
          </a:p>
        </p:txBody>
      </p:sp>
    </p:spTree>
    <p:extLst>
      <p:ext uri="{BB962C8B-B14F-4D97-AF65-F5344CB8AC3E}">
        <p14:creationId xmlns:p14="http://schemas.microsoft.com/office/powerpoint/2010/main" val="263055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B3D40-4758-F997-107C-8C8F3B1803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E18B60-262A-30F7-E02C-69504A37A25C}"/>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B467FF5E-77FA-BAD3-3E2C-C9851AF62E1F}"/>
              </a:ext>
            </a:extLst>
          </p:cNvPr>
          <p:cNvSpPr>
            <a:spLocks noGrp="1"/>
          </p:cNvSpPr>
          <p:nvPr>
            <p:ph type="body" idx="1"/>
          </p:nvPr>
        </p:nvSpPr>
        <p:spPr/>
        <p:txBody>
          <a:bodyPr/>
          <a:lstStyle/>
          <a:p>
            <a:pPr marL="0" indent="0">
              <a:buNone/>
            </a:pPr>
            <a:endParaRPr lang="fr-CA" dirty="0">
              <a:solidFill>
                <a:srgbClr val="FF0000"/>
              </a:solidFill>
            </a:endParaRPr>
          </a:p>
        </p:txBody>
      </p:sp>
      <p:sp>
        <p:nvSpPr>
          <p:cNvPr id="4" name="Espace réservé du numéro de diapositive 3">
            <a:extLst>
              <a:ext uri="{FF2B5EF4-FFF2-40B4-BE49-F238E27FC236}">
                <a16:creationId xmlns:a16="http://schemas.microsoft.com/office/drawing/2014/main" id="{AE392B1F-16A5-B35C-219C-4C70EA7FAA68}"/>
              </a:ext>
            </a:extLst>
          </p:cNvPr>
          <p:cNvSpPr>
            <a:spLocks noGrp="1"/>
          </p:cNvSpPr>
          <p:nvPr>
            <p:ph type="sldNum" sz="quarter" idx="5"/>
          </p:nvPr>
        </p:nvSpPr>
        <p:spPr/>
        <p:txBody>
          <a:bodyPr/>
          <a:lstStyle/>
          <a:p>
            <a:fld id="{DCAA3CC3-E888-44C7-9A6A-E05A8F040D88}" type="slidenum">
              <a:rPr lang="fr-CA" smtClean="0"/>
              <a:t>1</a:t>
            </a:fld>
            <a:endParaRPr lang="fr-CA"/>
          </a:p>
        </p:txBody>
      </p:sp>
    </p:spTree>
    <p:extLst>
      <p:ext uri="{BB962C8B-B14F-4D97-AF65-F5344CB8AC3E}">
        <p14:creationId xmlns:p14="http://schemas.microsoft.com/office/powerpoint/2010/main" val="2647441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DA802-948F-6BEF-0898-3C8F959568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A8C926-35D0-196F-C527-252D32439A27}"/>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FC2C3379-4540-AD6C-778C-DC15C5C8DDF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BFC811F-56B7-D951-41BB-1A867708ABA5}"/>
              </a:ext>
            </a:extLst>
          </p:cNvPr>
          <p:cNvSpPr>
            <a:spLocks noGrp="1"/>
          </p:cNvSpPr>
          <p:nvPr>
            <p:ph type="sldNum" sz="quarter" idx="5"/>
          </p:nvPr>
        </p:nvSpPr>
        <p:spPr/>
        <p:txBody>
          <a:bodyPr/>
          <a:lstStyle/>
          <a:p>
            <a:fld id="{DCAA3CC3-E888-44C7-9A6A-E05A8F040D88}" type="slidenum">
              <a:rPr lang="fr-CA" smtClean="0"/>
              <a:t>10</a:t>
            </a:fld>
            <a:endParaRPr lang="fr-CA"/>
          </a:p>
        </p:txBody>
      </p:sp>
    </p:spTree>
    <p:extLst>
      <p:ext uri="{BB962C8B-B14F-4D97-AF65-F5344CB8AC3E}">
        <p14:creationId xmlns:p14="http://schemas.microsoft.com/office/powerpoint/2010/main" val="447320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597E2-F290-0A9E-A6CC-5C4825744B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8A8C8C-F051-CC95-3FD8-39E03465B02D}"/>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2263BADA-097C-4777-9CD5-C8B8F751543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A52A7F1-EB2D-8CDB-69E3-D0AFF49522F1}"/>
              </a:ext>
            </a:extLst>
          </p:cNvPr>
          <p:cNvSpPr>
            <a:spLocks noGrp="1"/>
          </p:cNvSpPr>
          <p:nvPr>
            <p:ph type="sldNum" sz="quarter" idx="5"/>
          </p:nvPr>
        </p:nvSpPr>
        <p:spPr/>
        <p:txBody>
          <a:bodyPr/>
          <a:lstStyle/>
          <a:p>
            <a:fld id="{DCAA3CC3-E888-44C7-9A6A-E05A8F040D88}" type="slidenum">
              <a:rPr lang="fr-CA" smtClean="0"/>
              <a:t>11</a:t>
            </a:fld>
            <a:endParaRPr lang="fr-CA"/>
          </a:p>
        </p:txBody>
      </p:sp>
    </p:spTree>
    <p:extLst>
      <p:ext uri="{BB962C8B-B14F-4D97-AF65-F5344CB8AC3E}">
        <p14:creationId xmlns:p14="http://schemas.microsoft.com/office/powerpoint/2010/main" val="315160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9F0AC-873B-77FB-4038-08ACB837EF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C0382B-2D2E-742F-D0BC-316307C43263}"/>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0DE7E7A9-9C62-0E13-BD94-8AF452CECC9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A3B9F60-F931-D658-3E8F-1EFC38A9D2C0}"/>
              </a:ext>
            </a:extLst>
          </p:cNvPr>
          <p:cNvSpPr>
            <a:spLocks noGrp="1"/>
          </p:cNvSpPr>
          <p:nvPr>
            <p:ph type="sldNum" sz="quarter" idx="5"/>
          </p:nvPr>
        </p:nvSpPr>
        <p:spPr/>
        <p:txBody>
          <a:bodyPr/>
          <a:lstStyle/>
          <a:p>
            <a:fld id="{DCAA3CC3-E888-44C7-9A6A-E05A8F040D88}" type="slidenum">
              <a:rPr lang="fr-CA" smtClean="0"/>
              <a:t>12</a:t>
            </a:fld>
            <a:endParaRPr lang="fr-CA"/>
          </a:p>
        </p:txBody>
      </p:sp>
    </p:spTree>
    <p:extLst>
      <p:ext uri="{BB962C8B-B14F-4D97-AF65-F5344CB8AC3E}">
        <p14:creationId xmlns:p14="http://schemas.microsoft.com/office/powerpoint/2010/main" val="362455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357F4-0816-6BAD-363F-DF026F56AB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08A88B-D31C-FE0F-B244-58FE6573D998}"/>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7C9EAE7E-8215-E20B-56D7-38140CA4BAB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5EFCD5A-8F77-D6F1-6FC7-32FCD6943669}"/>
              </a:ext>
            </a:extLst>
          </p:cNvPr>
          <p:cNvSpPr>
            <a:spLocks noGrp="1"/>
          </p:cNvSpPr>
          <p:nvPr>
            <p:ph type="sldNum" sz="quarter" idx="5"/>
          </p:nvPr>
        </p:nvSpPr>
        <p:spPr/>
        <p:txBody>
          <a:bodyPr/>
          <a:lstStyle/>
          <a:p>
            <a:fld id="{DCAA3CC3-E888-44C7-9A6A-E05A8F040D88}" type="slidenum">
              <a:rPr lang="fr-CA" smtClean="0"/>
              <a:t>2</a:t>
            </a:fld>
            <a:endParaRPr lang="fr-CA"/>
          </a:p>
        </p:txBody>
      </p:sp>
    </p:spTree>
    <p:extLst>
      <p:ext uri="{BB962C8B-B14F-4D97-AF65-F5344CB8AC3E}">
        <p14:creationId xmlns:p14="http://schemas.microsoft.com/office/powerpoint/2010/main" val="253173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7B4E5-09EE-E75E-E3B3-47F33AE5E2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B459D3-8523-5B84-C506-06DEB396664D}"/>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E30DF2C2-6C66-0694-D76E-3DB4208044F9}"/>
              </a:ext>
            </a:extLst>
          </p:cNvPr>
          <p:cNvSpPr>
            <a:spLocks noGrp="1"/>
          </p:cNvSpPr>
          <p:nvPr>
            <p:ph type="body" idx="1"/>
          </p:nvPr>
        </p:nvSpPr>
        <p:spPr/>
        <p:txBody>
          <a:bodyPr/>
          <a:lstStyle/>
          <a:p>
            <a:pPr fontAlgn="t"/>
            <a:endParaRPr lang="fr-CA" dirty="0"/>
          </a:p>
        </p:txBody>
      </p:sp>
      <p:sp>
        <p:nvSpPr>
          <p:cNvPr id="4" name="Espace réservé du numéro de diapositive 3">
            <a:extLst>
              <a:ext uri="{FF2B5EF4-FFF2-40B4-BE49-F238E27FC236}">
                <a16:creationId xmlns:a16="http://schemas.microsoft.com/office/drawing/2014/main" id="{212872DC-68EB-BB66-835E-719E55A391B8}"/>
              </a:ext>
            </a:extLst>
          </p:cNvPr>
          <p:cNvSpPr>
            <a:spLocks noGrp="1"/>
          </p:cNvSpPr>
          <p:nvPr>
            <p:ph type="sldNum" sz="quarter" idx="5"/>
          </p:nvPr>
        </p:nvSpPr>
        <p:spPr/>
        <p:txBody>
          <a:bodyPr/>
          <a:lstStyle/>
          <a:p>
            <a:fld id="{DCAA3CC3-E888-44C7-9A6A-E05A8F040D88}" type="slidenum">
              <a:rPr lang="fr-CA" smtClean="0"/>
              <a:t>3</a:t>
            </a:fld>
            <a:endParaRPr lang="fr-CA"/>
          </a:p>
        </p:txBody>
      </p:sp>
    </p:spTree>
    <p:extLst>
      <p:ext uri="{BB962C8B-B14F-4D97-AF65-F5344CB8AC3E}">
        <p14:creationId xmlns:p14="http://schemas.microsoft.com/office/powerpoint/2010/main" val="303323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B718B-5207-F9D7-3F0B-ABB8A5685C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5ACF0E5-3CA7-757A-7FD5-DAD3ED057CDC}"/>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D81120FA-E064-87E4-BC48-91FE90CCE0A3}"/>
              </a:ext>
            </a:extLst>
          </p:cNvPr>
          <p:cNvSpPr>
            <a:spLocks noGrp="1"/>
          </p:cNvSpPr>
          <p:nvPr>
            <p:ph type="body" idx="1"/>
          </p:nvPr>
        </p:nvSpPr>
        <p:spPr/>
        <p:txBody>
          <a:bodyPr/>
          <a:lstStyle/>
          <a:p>
            <a:pPr fontAlgn="t"/>
            <a:endParaRPr lang="fr-CA" sz="1400" b="1" i="0" kern="1200" dirty="0">
              <a:solidFill>
                <a:schemeClr val="tx1"/>
              </a:solidFill>
              <a:effectLst/>
              <a:latin typeface="+mn-lt"/>
              <a:ea typeface="+mn-ea"/>
              <a:cs typeface="+mn-cs"/>
            </a:endParaRPr>
          </a:p>
          <a:p>
            <a:pPr fontAlgn="t"/>
            <a:endParaRPr lang="fr-CA" sz="1400" b="0" i="0" kern="1200" dirty="0">
              <a:solidFill>
                <a:schemeClr val="tx1"/>
              </a:solidFill>
              <a:effectLst/>
              <a:latin typeface="+mn-lt"/>
              <a:ea typeface="+mn-ea"/>
              <a:cs typeface="+mn-cs"/>
            </a:endParaRPr>
          </a:p>
          <a:p>
            <a:endParaRPr lang="fr-CA" dirty="0"/>
          </a:p>
        </p:txBody>
      </p:sp>
      <p:sp>
        <p:nvSpPr>
          <p:cNvPr id="4" name="Espace réservé du numéro de diapositive 3">
            <a:extLst>
              <a:ext uri="{FF2B5EF4-FFF2-40B4-BE49-F238E27FC236}">
                <a16:creationId xmlns:a16="http://schemas.microsoft.com/office/drawing/2014/main" id="{6B97A66E-0F3B-C8C5-AA1F-5394208DF990}"/>
              </a:ext>
            </a:extLst>
          </p:cNvPr>
          <p:cNvSpPr>
            <a:spLocks noGrp="1"/>
          </p:cNvSpPr>
          <p:nvPr>
            <p:ph type="sldNum" sz="quarter" idx="5"/>
          </p:nvPr>
        </p:nvSpPr>
        <p:spPr/>
        <p:txBody>
          <a:bodyPr/>
          <a:lstStyle/>
          <a:p>
            <a:fld id="{DCAA3CC3-E888-44C7-9A6A-E05A8F040D88}" type="slidenum">
              <a:rPr lang="fr-CA" smtClean="0"/>
              <a:t>4</a:t>
            </a:fld>
            <a:endParaRPr lang="fr-CA"/>
          </a:p>
        </p:txBody>
      </p:sp>
    </p:spTree>
    <p:extLst>
      <p:ext uri="{BB962C8B-B14F-4D97-AF65-F5344CB8AC3E}">
        <p14:creationId xmlns:p14="http://schemas.microsoft.com/office/powerpoint/2010/main" val="1603924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6C76B-3D69-0881-F06A-65FFC04EEF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C90826-D101-29EF-D289-54639E600608}"/>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DFB84256-E720-A364-4DBD-3D2AC8F6AF0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559B510-59AE-73EB-1596-086E0E8E8EFD}"/>
              </a:ext>
            </a:extLst>
          </p:cNvPr>
          <p:cNvSpPr>
            <a:spLocks noGrp="1"/>
          </p:cNvSpPr>
          <p:nvPr>
            <p:ph type="sldNum" sz="quarter" idx="5"/>
          </p:nvPr>
        </p:nvSpPr>
        <p:spPr/>
        <p:txBody>
          <a:bodyPr/>
          <a:lstStyle/>
          <a:p>
            <a:fld id="{DCAA3CC3-E888-44C7-9A6A-E05A8F040D88}" type="slidenum">
              <a:rPr lang="fr-CA" smtClean="0"/>
              <a:t>5</a:t>
            </a:fld>
            <a:endParaRPr lang="fr-CA"/>
          </a:p>
        </p:txBody>
      </p:sp>
    </p:spTree>
    <p:extLst>
      <p:ext uri="{BB962C8B-B14F-4D97-AF65-F5344CB8AC3E}">
        <p14:creationId xmlns:p14="http://schemas.microsoft.com/office/powerpoint/2010/main" val="388337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A1464-160B-F613-29A1-BAB0A26C6F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7449B9-5C84-C78E-0628-0FA05F56F494}"/>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26273748-EB6C-4472-90D8-A8555A1656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545"/>
              </a:spcAft>
              <a:buClrTx/>
              <a:buSzTx/>
              <a:buFont typeface="Wingdings" panose="05000000000000000000" pitchFamily="2" charset="2"/>
              <a:buNone/>
              <a:tabLst/>
              <a:defRPr/>
            </a:pPr>
            <a:endParaRPr lang="fr-CA" sz="1200" dirty="0">
              <a:latin typeface="CorporateACon" panose="0202050600000000000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0CE80651-E0A3-DD28-0854-A37161A45F9F}"/>
              </a:ext>
            </a:extLst>
          </p:cNvPr>
          <p:cNvSpPr>
            <a:spLocks noGrp="1"/>
          </p:cNvSpPr>
          <p:nvPr>
            <p:ph type="sldNum" sz="quarter" idx="5"/>
          </p:nvPr>
        </p:nvSpPr>
        <p:spPr/>
        <p:txBody>
          <a:bodyPr/>
          <a:lstStyle/>
          <a:p>
            <a:fld id="{DCAA3CC3-E888-44C7-9A6A-E05A8F040D88}" type="slidenum">
              <a:rPr lang="fr-CA" smtClean="0"/>
              <a:t>6</a:t>
            </a:fld>
            <a:endParaRPr lang="fr-CA"/>
          </a:p>
        </p:txBody>
      </p:sp>
    </p:spTree>
    <p:extLst>
      <p:ext uri="{BB962C8B-B14F-4D97-AF65-F5344CB8AC3E}">
        <p14:creationId xmlns:p14="http://schemas.microsoft.com/office/powerpoint/2010/main" val="1478011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60127-0A77-0A66-A5F2-5352F5B11B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072408-F9D7-749C-B4CA-791360691F07}"/>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13B76E4F-A97B-59C0-C063-6D420431B897}"/>
              </a:ext>
            </a:extLst>
          </p:cNvPr>
          <p:cNvSpPr>
            <a:spLocks noGrp="1"/>
          </p:cNvSpPr>
          <p:nvPr>
            <p:ph type="body" idx="1"/>
          </p:nvPr>
        </p:nvSpPr>
        <p:spPr/>
        <p:txBody>
          <a:bodyPr/>
          <a:lstStyle/>
          <a:p>
            <a:pPr>
              <a:lnSpc>
                <a:spcPct val="150000"/>
              </a:lnSpc>
            </a:pPr>
            <a:endParaRPr lang="fr-CA" dirty="0"/>
          </a:p>
        </p:txBody>
      </p:sp>
      <p:sp>
        <p:nvSpPr>
          <p:cNvPr id="4" name="Espace réservé du numéro de diapositive 3">
            <a:extLst>
              <a:ext uri="{FF2B5EF4-FFF2-40B4-BE49-F238E27FC236}">
                <a16:creationId xmlns:a16="http://schemas.microsoft.com/office/drawing/2014/main" id="{1F67C226-77C8-73E8-31B5-E9B07CA3C1DB}"/>
              </a:ext>
            </a:extLst>
          </p:cNvPr>
          <p:cNvSpPr>
            <a:spLocks noGrp="1"/>
          </p:cNvSpPr>
          <p:nvPr>
            <p:ph type="sldNum" sz="quarter" idx="5"/>
          </p:nvPr>
        </p:nvSpPr>
        <p:spPr/>
        <p:txBody>
          <a:bodyPr/>
          <a:lstStyle/>
          <a:p>
            <a:fld id="{DCAA3CC3-E888-44C7-9A6A-E05A8F040D88}" type="slidenum">
              <a:rPr lang="fr-CA" smtClean="0"/>
              <a:t>7</a:t>
            </a:fld>
            <a:endParaRPr lang="fr-CA"/>
          </a:p>
        </p:txBody>
      </p:sp>
    </p:spTree>
    <p:extLst>
      <p:ext uri="{BB962C8B-B14F-4D97-AF65-F5344CB8AC3E}">
        <p14:creationId xmlns:p14="http://schemas.microsoft.com/office/powerpoint/2010/main" val="165832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0C33A45-A096-4FB5-92CD-252A397FE179}" type="slidenum">
              <a:rPr lang="fr-CA" smtClean="0"/>
              <a:t>8</a:t>
            </a:fld>
            <a:endParaRPr lang="fr-CA"/>
          </a:p>
        </p:txBody>
      </p:sp>
    </p:spTree>
    <p:extLst>
      <p:ext uri="{BB962C8B-B14F-4D97-AF65-F5344CB8AC3E}">
        <p14:creationId xmlns:p14="http://schemas.microsoft.com/office/powerpoint/2010/main" val="416900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0C33A45-A096-4FB5-92CD-252A397FE179}" type="slidenum">
              <a:rPr lang="fr-CA" smtClean="0"/>
              <a:t>9</a:t>
            </a:fld>
            <a:endParaRPr lang="fr-CA"/>
          </a:p>
        </p:txBody>
      </p:sp>
    </p:spTree>
    <p:extLst>
      <p:ext uri="{BB962C8B-B14F-4D97-AF65-F5344CB8AC3E}">
        <p14:creationId xmlns:p14="http://schemas.microsoft.com/office/powerpoint/2010/main" val="426742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2372366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08F8D3A-4273-4980-B4FD-824EAF75A80D}" type="datetimeFigureOut">
              <a:rPr lang="fr-CA" smtClean="0"/>
              <a:t>2026-06-15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23774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1406360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302323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4254747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4"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31551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4"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271520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1264209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1424231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6" name="bg object 16"/>
          <p:cNvSpPr/>
          <p:nvPr/>
        </p:nvSpPr>
        <p:spPr>
          <a:xfrm>
            <a:off x="0" y="0"/>
            <a:ext cx="12190700" cy="6858000"/>
          </a:xfrm>
          <a:custGeom>
            <a:avLst/>
            <a:gdLst/>
            <a:ahLst/>
            <a:cxnLst/>
            <a:rect l="l" t="t" r="r" b="b"/>
            <a:pathLst>
              <a:path w="17866995" h="10058400">
                <a:moveTo>
                  <a:pt x="17866372" y="0"/>
                </a:moveTo>
                <a:lnTo>
                  <a:pt x="0" y="0"/>
                </a:lnTo>
                <a:lnTo>
                  <a:pt x="0" y="10058400"/>
                </a:lnTo>
                <a:lnTo>
                  <a:pt x="17866372" y="10058400"/>
                </a:lnTo>
                <a:lnTo>
                  <a:pt x="17866372" y="0"/>
                </a:lnTo>
                <a:close/>
              </a:path>
            </a:pathLst>
          </a:custGeom>
          <a:solidFill>
            <a:srgbClr val="00473D"/>
          </a:solidFill>
        </p:spPr>
        <p:txBody>
          <a:bodyPr wrap="square" lIns="0" tIns="0" rIns="0" bIns="0" rtlCol="0"/>
          <a:lstStyle/>
          <a:p>
            <a:endParaRPr sz="1227"/>
          </a:p>
        </p:txBody>
      </p:sp>
      <p:sp>
        <p:nvSpPr>
          <p:cNvPr id="6" name="Holder 6"/>
          <p:cNvSpPr>
            <a:spLocks noGrp="1"/>
          </p:cNvSpPr>
          <p:nvPr>
            <p:ph type="sldNum" sz="quarter" idx="7"/>
          </p:nvPr>
        </p:nvSpPr>
        <p:spPr/>
        <p:txBody>
          <a:bodyPr lIns="0" tIns="0" rIns="0" bIns="0"/>
          <a:lstStyle>
            <a:lvl1pPr>
              <a:defRPr sz="886" b="0" i="0">
                <a:solidFill>
                  <a:srgbClr val="00473D"/>
                </a:solidFill>
                <a:latin typeface="Tahoma"/>
                <a:cs typeface="Tahoma"/>
              </a:defRPr>
            </a:lvl1pPr>
          </a:lstStyle>
          <a:p>
            <a:pPr marL="26842">
              <a:spcBef>
                <a:spcPts val="55"/>
              </a:spcBef>
            </a:pPr>
            <a:fld id="{81D60167-4931-47E6-BA6A-407CBD079E47}" type="slidenum">
              <a:rPr lang="fr-CA" spc="-34" smtClean="0"/>
              <a:pPr marL="26842">
                <a:spcBef>
                  <a:spcPts val="55"/>
                </a:spcBef>
              </a:pPr>
              <a:t>‹N°›</a:t>
            </a:fld>
            <a:endParaRPr lang="fr-CA" spc="-34"/>
          </a:p>
        </p:txBody>
      </p:sp>
      <p:grpSp>
        <p:nvGrpSpPr>
          <p:cNvPr id="9" name="object 7">
            <a:extLst>
              <a:ext uri="{FF2B5EF4-FFF2-40B4-BE49-F238E27FC236}">
                <a16:creationId xmlns:a16="http://schemas.microsoft.com/office/drawing/2014/main" id="{9F1C8571-B769-258D-FEF3-90638250C4C3}"/>
              </a:ext>
            </a:extLst>
          </p:cNvPr>
          <p:cNvGrpSpPr/>
          <p:nvPr userDrawn="1"/>
        </p:nvGrpSpPr>
        <p:grpSpPr>
          <a:xfrm>
            <a:off x="1487185" y="6184287"/>
            <a:ext cx="482654" cy="161059"/>
            <a:chOff x="2179655" y="9070288"/>
            <a:chExt cx="707390" cy="236220"/>
          </a:xfrm>
        </p:grpSpPr>
        <p:pic>
          <p:nvPicPr>
            <p:cNvPr id="10" name="object 8">
              <a:extLst>
                <a:ext uri="{FF2B5EF4-FFF2-40B4-BE49-F238E27FC236}">
                  <a16:creationId xmlns:a16="http://schemas.microsoft.com/office/drawing/2014/main" id="{1DA50C47-B2C1-5D0D-E66A-8033C3F26A75}"/>
                </a:ext>
              </a:extLst>
            </p:cNvPr>
            <p:cNvPicPr/>
            <p:nvPr/>
          </p:nvPicPr>
          <p:blipFill>
            <a:blip r:embed="rId2" cstate="print"/>
            <a:stretch>
              <a:fillRect/>
            </a:stretch>
          </p:blipFill>
          <p:spPr>
            <a:xfrm>
              <a:off x="2179655" y="9075663"/>
              <a:ext cx="246392" cy="224561"/>
            </a:xfrm>
            <a:prstGeom prst="rect">
              <a:avLst/>
            </a:prstGeom>
          </p:spPr>
        </p:pic>
        <p:sp>
          <p:nvSpPr>
            <p:cNvPr id="11" name="object 9">
              <a:extLst>
                <a:ext uri="{FF2B5EF4-FFF2-40B4-BE49-F238E27FC236}">
                  <a16:creationId xmlns:a16="http://schemas.microsoft.com/office/drawing/2014/main" id="{EBE5A4D0-386B-1144-C91F-D2836BF12832}"/>
                </a:ext>
              </a:extLst>
            </p:cNvPr>
            <p:cNvSpPr/>
            <p:nvPr/>
          </p:nvSpPr>
          <p:spPr>
            <a:xfrm>
              <a:off x="2458935" y="9070936"/>
              <a:ext cx="60960" cy="229870"/>
            </a:xfrm>
            <a:custGeom>
              <a:avLst/>
              <a:gdLst/>
              <a:ahLst/>
              <a:cxnLst/>
              <a:rect l="l" t="t" r="r" b="b"/>
              <a:pathLst>
                <a:path w="60960" h="229870">
                  <a:moveTo>
                    <a:pt x="60731" y="0"/>
                  </a:moveTo>
                  <a:lnTo>
                    <a:pt x="0" y="0"/>
                  </a:lnTo>
                  <a:lnTo>
                    <a:pt x="0" y="229298"/>
                  </a:lnTo>
                  <a:lnTo>
                    <a:pt x="60731" y="229298"/>
                  </a:lnTo>
                  <a:lnTo>
                    <a:pt x="60731" y="0"/>
                  </a:lnTo>
                  <a:close/>
                </a:path>
              </a:pathLst>
            </a:custGeom>
            <a:solidFill>
              <a:srgbClr val="3DBB96"/>
            </a:solidFill>
          </p:spPr>
          <p:txBody>
            <a:bodyPr wrap="square" lIns="0" tIns="0" rIns="0" bIns="0" rtlCol="0"/>
            <a:lstStyle/>
            <a:p>
              <a:endParaRPr sz="1227"/>
            </a:p>
          </p:txBody>
        </p:sp>
        <p:pic>
          <p:nvPicPr>
            <p:cNvPr id="12" name="object 10">
              <a:extLst>
                <a:ext uri="{FF2B5EF4-FFF2-40B4-BE49-F238E27FC236}">
                  <a16:creationId xmlns:a16="http://schemas.microsoft.com/office/drawing/2014/main" id="{F4BA6EE8-9574-79BA-FFC5-9E6999C47E05}"/>
                </a:ext>
              </a:extLst>
            </p:cNvPr>
            <p:cNvPicPr/>
            <p:nvPr/>
          </p:nvPicPr>
          <p:blipFill>
            <a:blip r:embed="rId3" cstate="print"/>
            <a:stretch>
              <a:fillRect/>
            </a:stretch>
          </p:blipFill>
          <p:spPr>
            <a:xfrm>
              <a:off x="2554781" y="9136073"/>
              <a:ext cx="235000" cy="170167"/>
            </a:xfrm>
            <a:prstGeom prst="rect">
              <a:avLst/>
            </a:prstGeom>
          </p:spPr>
        </p:pic>
        <p:sp>
          <p:nvSpPr>
            <p:cNvPr id="13" name="object 11">
              <a:extLst>
                <a:ext uri="{FF2B5EF4-FFF2-40B4-BE49-F238E27FC236}">
                  <a16:creationId xmlns:a16="http://schemas.microsoft.com/office/drawing/2014/main" id="{0E17D361-B491-8FD8-0400-DE1FF67F4B25}"/>
                </a:ext>
              </a:extLst>
            </p:cNvPr>
            <p:cNvSpPr/>
            <p:nvPr/>
          </p:nvSpPr>
          <p:spPr>
            <a:xfrm>
              <a:off x="2822676" y="9070288"/>
              <a:ext cx="64769" cy="230504"/>
            </a:xfrm>
            <a:custGeom>
              <a:avLst/>
              <a:gdLst/>
              <a:ahLst/>
              <a:cxnLst/>
              <a:rect l="l" t="t" r="r" b="b"/>
              <a:pathLst>
                <a:path w="64769" h="230504">
                  <a:moveTo>
                    <a:pt x="62636" y="71793"/>
                  </a:moveTo>
                  <a:lnTo>
                    <a:pt x="1905" y="71793"/>
                  </a:lnTo>
                  <a:lnTo>
                    <a:pt x="1905" y="229933"/>
                  </a:lnTo>
                  <a:lnTo>
                    <a:pt x="62636" y="229933"/>
                  </a:lnTo>
                  <a:lnTo>
                    <a:pt x="62636" y="71793"/>
                  </a:lnTo>
                  <a:close/>
                </a:path>
                <a:path w="64769" h="230504">
                  <a:moveTo>
                    <a:pt x="64198" y="0"/>
                  </a:moveTo>
                  <a:lnTo>
                    <a:pt x="0" y="0"/>
                  </a:lnTo>
                  <a:lnTo>
                    <a:pt x="0" y="48704"/>
                  </a:lnTo>
                  <a:lnTo>
                    <a:pt x="64198" y="48704"/>
                  </a:lnTo>
                  <a:lnTo>
                    <a:pt x="64198" y="0"/>
                  </a:lnTo>
                  <a:close/>
                </a:path>
              </a:pathLst>
            </a:custGeom>
            <a:solidFill>
              <a:srgbClr val="3DBB96"/>
            </a:solidFill>
          </p:spPr>
          <p:txBody>
            <a:bodyPr wrap="square" lIns="0" tIns="0" rIns="0" bIns="0" rtlCol="0"/>
            <a:lstStyle/>
            <a:p>
              <a:endParaRPr sz="1227"/>
            </a:p>
          </p:txBody>
        </p:sp>
      </p:grpSp>
      <p:pic>
        <p:nvPicPr>
          <p:cNvPr id="14" name="object 12">
            <a:extLst>
              <a:ext uri="{FF2B5EF4-FFF2-40B4-BE49-F238E27FC236}">
                <a16:creationId xmlns:a16="http://schemas.microsoft.com/office/drawing/2014/main" id="{3DDCE749-CDE1-8E74-B888-F44DB21545C7}"/>
              </a:ext>
            </a:extLst>
          </p:cNvPr>
          <p:cNvPicPr/>
          <p:nvPr userDrawn="1"/>
        </p:nvPicPr>
        <p:blipFill>
          <a:blip r:embed="rId4" cstate="print"/>
          <a:stretch>
            <a:fillRect/>
          </a:stretch>
        </p:blipFill>
        <p:spPr>
          <a:xfrm>
            <a:off x="2004043" y="6229143"/>
            <a:ext cx="158617" cy="111918"/>
          </a:xfrm>
          <a:prstGeom prst="rect">
            <a:avLst/>
          </a:prstGeom>
        </p:spPr>
      </p:pic>
      <p:sp>
        <p:nvSpPr>
          <p:cNvPr id="15" name="object 13">
            <a:extLst>
              <a:ext uri="{FF2B5EF4-FFF2-40B4-BE49-F238E27FC236}">
                <a16:creationId xmlns:a16="http://schemas.microsoft.com/office/drawing/2014/main" id="{4A8B46B2-565F-CE06-DD56-BEC12C55620B}"/>
              </a:ext>
            </a:extLst>
          </p:cNvPr>
          <p:cNvSpPr/>
          <p:nvPr userDrawn="1"/>
        </p:nvSpPr>
        <p:spPr>
          <a:xfrm>
            <a:off x="2266455" y="6184287"/>
            <a:ext cx="270356" cy="157162"/>
          </a:xfrm>
          <a:custGeom>
            <a:avLst/>
            <a:gdLst/>
            <a:ahLst/>
            <a:cxnLst/>
            <a:rect l="l" t="t" r="r" b="b"/>
            <a:pathLst>
              <a:path w="396239" h="230504">
                <a:moveTo>
                  <a:pt x="303961" y="229946"/>
                </a:moveTo>
                <a:lnTo>
                  <a:pt x="281419" y="184734"/>
                </a:lnTo>
                <a:lnTo>
                  <a:pt x="261073" y="143929"/>
                </a:lnTo>
                <a:lnTo>
                  <a:pt x="211086" y="43662"/>
                </a:lnTo>
                <a:lnTo>
                  <a:pt x="195783" y="12979"/>
                </a:lnTo>
                <a:lnTo>
                  <a:pt x="195783" y="143929"/>
                </a:lnTo>
                <a:lnTo>
                  <a:pt x="108483" y="143929"/>
                </a:lnTo>
                <a:lnTo>
                  <a:pt x="137274" y="82245"/>
                </a:lnTo>
                <a:lnTo>
                  <a:pt x="151815" y="43662"/>
                </a:lnTo>
                <a:lnTo>
                  <a:pt x="152450" y="43662"/>
                </a:lnTo>
                <a:lnTo>
                  <a:pt x="167005" y="82245"/>
                </a:lnTo>
                <a:lnTo>
                  <a:pt x="195783" y="143929"/>
                </a:lnTo>
                <a:lnTo>
                  <a:pt x="195783" y="12979"/>
                </a:lnTo>
                <a:lnTo>
                  <a:pt x="191998" y="5384"/>
                </a:lnTo>
                <a:lnTo>
                  <a:pt x="112280" y="5384"/>
                </a:lnTo>
                <a:lnTo>
                  <a:pt x="0" y="229946"/>
                </a:lnTo>
                <a:lnTo>
                  <a:pt x="68630" y="229946"/>
                </a:lnTo>
                <a:lnTo>
                  <a:pt x="89509" y="184734"/>
                </a:lnTo>
                <a:lnTo>
                  <a:pt x="214757" y="184734"/>
                </a:lnTo>
                <a:lnTo>
                  <a:pt x="235635" y="229946"/>
                </a:lnTo>
                <a:lnTo>
                  <a:pt x="303961" y="229946"/>
                </a:lnTo>
                <a:close/>
              </a:path>
              <a:path w="396239" h="230504">
                <a:moveTo>
                  <a:pt x="394119" y="71793"/>
                </a:moveTo>
                <a:lnTo>
                  <a:pt x="333387" y="71793"/>
                </a:lnTo>
                <a:lnTo>
                  <a:pt x="333387" y="229933"/>
                </a:lnTo>
                <a:lnTo>
                  <a:pt x="394119" y="229933"/>
                </a:lnTo>
                <a:lnTo>
                  <a:pt x="394119" y="71793"/>
                </a:lnTo>
                <a:close/>
              </a:path>
              <a:path w="396239" h="230504">
                <a:moveTo>
                  <a:pt x="395693" y="0"/>
                </a:moveTo>
                <a:lnTo>
                  <a:pt x="331495" y="0"/>
                </a:lnTo>
                <a:lnTo>
                  <a:pt x="331495" y="48704"/>
                </a:lnTo>
                <a:lnTo>
                  <a:pt x="395693" y="48704"/>
                </a:lnTo>
                <a:lnTo>
                  <a:pt x="395693" y="0"/>
                </a:lnTo>
                <a:close/>
              </a:path>
            </a:pathLst>
          </a:custGeom>
          <a:solidFill>
            <a:srgbClr val="3DBB96"/>
          </a:solidFill>
        </p:spPr>
        <p:txBody>
          <a:bodyPr wrap="square" lIns="0" tIns="0" rIns="0" bIns="0" rtlCol="0"/>
          <a:lstStyle/>
          <a:p>
            <a:endParaRPr sz="1227"/>
          </a:p>
        </p:txBody>
      </p:sp>
      <p:pic>
        <p:nvPicPr>
          <p:cNvPr id="17" name="object 14">
            <a:extLst>
              <a:ext uri="{FF2B5EF4-FFF2-40B4-BE49-F238E27FC236}">
                <a16:creationId xmlns:a16="http://schemas.microsoft.com/office/drawing/2014/main" id="{0E7E9DBC-9306-B1A1-308B-A6345C472A09}"/>
              </a:ext>
            </a:extLst>
          </p:cNvPr>
          <p:cNvPicPr/>
          <p:nvPr userDrawn="1"/>
        </p:nvPicPr>
        <p:blipFill>
          <a:blip r:embed="rId5" cstate="print"/>
          <a:stretch>
            <a:fillRect/>
          </a:stretch>
        </p:blipFill>
        <p:spPr>
          <a:xfrm>
            <a:off x="2570752" y="6230005"/>
            <a:ext cx="99702" cy="111061"/>
          </a:xfrm>
          <a:prstGeom prst="rect">
            <a:avLst/>
          </a:prstGeom>
        </p:spPr>
      </p:pic>
      <p:grpSp>
        <p:nvGrpSpPr>
          <p:cNvPr id="18" name="object 15">
            <a:extLst>
              <a:ext uri="{FF2B5EF4-FFF2-40B4-BE49-F238E27FC236}">
                <a16:creationId xmlns:a16="http://schemas.microsoft.com/office/drawing/2014/main" id="{1B83B872-4FB2-B917-6CC0-8EF0324E32E4}"/>
              </a:ext>
            </a:extLst>
          </p:cNvPr>
          <p:cNvGrpSpPr/>
          <p:nvPr userDrawn="1"/>
        </p:nvGrpSpPr>
        <p:grpSpPr>
          <a:xfrm>
            <a:off x="1487182" y="5959351"/>
            <a:ext cx="691053" cy="160626"/>
            <a:chOff x="2179650" y="8740381"/>
            <a:chExt cx="1012825" cy="235585"/>
          </a:xfrm>
        </p:grpSpPr>
        <p:pic>
          <p:nvPicPr>
            <p:cNvPr id="19" name="object 16">
              <a:extLst>
                <a:ext uri="{FF2B5EF4-FFF2-40B4-BE49-F238E27FC236}">
                  <a16:creationId xmlns:a16="http://schemas.microsoft.com/office/drawing/2014/main" id="{82340CD4-290F-8AF1-17A6-97695243659E}"/>
                </a:ext>
              </a:extLst>
            </p:cNvPr>
            <p:cNvPicPr/>
            <p:nvPr/>
          </p:nvPicPr>
          <p:blipFill>
            <a:blip r:embed="rId6" cstate="print"/>
            <a:stretch>
              <a:fillRect/>
            </a:stretch>
          </p:blipFill>
          <p:spPr>
            <a:xfrm>
              <a:off x="2179650" y="8745743"/>
              <a:ext cx="245846" cy="224066"/>
            </a:xfrm>
            <a:prstGeom prst="rect">
              <a:avLst/>
            </a:prstGeom>
          </p:spPr>
        </p:pic>
        <p:sp>
          <p:nvSpPr>
            <p:cNvPr id="20" name="object 17">
              <a:extLst>
                <a:ext uri="{FF2B5EF4-FFF2-40B4-BE49-F238E27FC236}">
                  <a16:creationId xmlns:a16="http://schemas.microsoft.com/office/drawing/2014/main" id="{3CFFD9B1-B921-10CC-F2A5-46618785DBEF}"/>
                </a:ext>
              </a:extLst>
            </p:cNvPr>
            <p:cNvSpPr/>
            <p:nvPr/>
          </p:nvSpPr>
          <p:spPr>
            <a:xfrm>
              <a:off x="2456738" y="8740393"/>
              <a:ext cx="735965" cy="235585"/>
            </a:xfrm>
            <a:custGeom>
              <a:avLst/>
              <a:gdLst/>
              <a:ahLst/>
              <a:cxnLst/>
              <a:rect l="l" t="t" r="r" b="b"/>
              <a:pathLst>
                <a:path w="735964" h="235584">
                  <a:moveTo>
                    <a:pt x="145796" y="68478"/>
                  </a:moveTo>
                  <a:lnTo>
                    <a:pt x="134759" y="66890"/>
                  </a:lnTo>
                  <a:lnTo>
                    <a:pt x="125285" y="66890"/>
                  </a:lnTo>
                  <a:lnTo>
                    <a:pt x="99834" y="70586"/>
                  </a:lnTo>
                  <a:lnTo>
                    <a:pt x="78892" y="81026"/>
                  </a:lnTo>
                  <a:lnTo>
                    <a:pt x="63157" y="97256"/>
                  </a:lnTo>
                  <a:lnTo>
                    <a:pt x="53327" y="118338"/>
                  </a:lnTo>
                  <a:lnTo>
                    <a:pt x="53327" y="71628"/>
                  </a:lnTo>
                  <a:lnTo>
                    <a:pt x="0" y="71628"/>
                  </a:lnTo>
                  <a:lnTo>
                    <a:pt x="0" y="229425"/>
                  </a:lnTo>
                  <a:lnTo>
                    <a:pt x="60591" y="229425"/>
                  </a:lnTo>
                  <a:lnTo>
                    <a:pt x="60591" y="178295"/>
                  </a:lnTo>
                  <a:lnTo>
                    <a:pt x="61556" y="164566"/>
                  </a:lnTo>
                  <a:lnTo>
                    <a:pt x="85178" y="125831"/>
                  </a:lnTo>
                  <a:lnTo>
                    <a:pt x="120548" y="117703"/>
                  </a:lnTo>
                  <a:lnTo>
                    <a:pt x="129705" y="117703"/>
                  </a:lnTo>
                  <a:lnTo>
                    <a:pt x="137591" y="118656"/>
                  </a:lnTo>
                  <a:lnTo>
                    <a:pt x="145796" y="120230"/>
                  </a:lnTo>
                  <a:lnTo>
                    <a:pt x="145796" y="68478"/>
                  </a:lnTo>
                  <a:close/>
                </a:path>
                <a:path w="735964" h="235584">
                  <a:moveTo>
                    <a:pt x="402056" y="150533"/>
                  </a:moveTo>
                  <a:lnTo>
                    <a:pt x="393268" y="115430"/>
                  </a:lnTo>
                  <a:lnTo>
                    <a:pt x="383070" y="104457"/>
                  </a:lnTo>
                  <a:lnTo>
                    <a:pt x="368401" y="88684"/>
                  </a:lnTo>
                  <a:lnTo>
                    <a:pt x="338937" y="75679"/>
                  </a:lnTo>
                  <a:lnTo>
                    <a:pt x="338937" y="150533"/>
                  </a:lnTo>
                  <a:lnTo>
                    <a:pt x="334683" y="169570"/>
                  </a:lnTo>
                  <a:lnTo>
                    <a:pt x="322656" y="184099"/>
                  </a:lnTo>
                  <a:lnTo>
                    <a:pt x="303936" y="193357"/>
                  </a:lnTo>
                  <a:lnTo>
                    <a:pt x="279615" y="196608"/>
                  </a:lnTo>
                  <a:lnTo>
                    <a:pt x="255295" y="193357"/>
                  </a:lnTo>
                  <a:lnTo>
                    <a:pt x="236575" y="184099"/>
                  </a:lnTo>
                  <a:lnTo>
                    <a:pt x="224536" y="169570"/>
                  </a:lnTo>
                  <a:lnTo>
                    <a:pt x="220281" y="150533"/>
                  </a:lnTo>
                  <a:lnTo>
                    <a:pt x="224536" y="131483"/>
                  </a:lnTo>
                  <a:lnTo>
                    <a:pt x="236575" y="116954"/>
                  </a:lnTo>
                  <a:lnTo>
                    <a:pt x="255295" y="107708"/>
                  </a:lnTo>
                  <a:lnTo>
                    <a:pt x="279615" y="104457"/>
                  </a:lnTo>
                  <a:lnTo>
                    <a:pt x="303936" y="107708"/>
                  </a:lnTo>
                  <a:lnTo>
                    <a:pt x="322656" y="116954"/>
                  </a:lnTo>
                  <a:lnTo>
                    <a:pt x="334683" y="131483"/>
                  </a:lnTo>
                  <a:lnTo>
                    <a:pt x="338937" y="150533"/>
                  </a:lnTo>
                  <a:lnTo>
                    <a:pt x="338937" y="75679"/>
                  </a:lnTo>
                  <a:lnTo>
                    <a:pt x="329768" y="71628"/>
                  </a:lnTo>
                  <a:lnTo>
                    <a:pt x="279615" y="65646"/>
                  </a:lnTo>
                  <a:lnTo>
                    <a:pt x="229514" y="71628"/>
                  </a:lnTo>
                  <a:lnTo>
                    <a:pt x="190969" y="88684"/>
                  </a:lnTo>
                  <a:lnTo>
                    <a:pt x="166230" y="115430"/>
                  </a:lnTo>
                  <a:lnTo>
                    <a:pt x="157480" y="150533"/>
                  </a:lnTo>
                  <a:lnTo>
                    <a:pt x="166230" y="185496"/>
                  </a:lnTo>
                  <a:lnTo>
                    <a:pt x="190969" y="212267"/>
                  </a:lnTo>
                  <a:lnTo>
                    <a:pt x="229514" y="229387"/>
                  </a:lnTo>
                  <a:lnTo>
                    <a:pt x="279615" y="235419"/>
                  </a:lnTo>
                  <a:lnTo>
                    <a:pt x="329768" y="229387"/>
                  </a:lnTo>
                  <a:lnTo>
                    <a:pt x="368401" y="212267"/>
                  </a:lnTo>
                  <a:lnTo>
                    <a:pt x="382955" y="196608"/>
                  </a:lnTo>
                  <a:lnTo>
                    <a:pt x="393268" y="185496"/>
                  </a:lnTo>
                  <a:lnTo>
                    <a:pt x="402056" y="150533"/>
                  </a:lnTo>
                  <a:close/>
                </a:path>
                <a:path w="735964" h="235584">
                  <a:moveTo>
                    <a:pt x="646341" y="229425"/>
                  </a:moveTo>
                  <a:lnTo>
                    <a:pt x="562394" y="147688"/>
                  </a:lnTo>
                  <a:lnTo>
                    <a:pt x="640969" y="71628"/>
                  </a:lnTo>
                  <a:lnTo>
                    <a:pt x="570280" y="71628"/>
                  </a:lnTo>
                  <a:lnTo>
                    <a:pt x="533666" y="107924"/>
                  </a:lnTo>
                  <a:lnTo>
                    <a:pt x="529247" y="112661"/>
                  </a:lnTo>
                  <a:lnTo>
                    <a:pt x="525157" y="118021"/>
                  </a:lnTo>
                  <a:lnTo>
                    <a:pt x="522617" y="122745"/>
                  </a:lnTo>
                  <a:lnTo>
                    <a:pt x="521995" y="122745"/>
                  </a:lnTo>
                  <a:lnTo>
                    <a:pt x="519468" y="118021"/>
                  </a:lnTo>
                  <a:lnTo>
                    <a:pt x="515048" y="112331"/>
                  </a:lnTo>
                  <a:lnTo>
                    <a:pt x="510946" y="107924"/>
                  </a:lnTo>
                  <a:lnTo>
                    <a:pt x="474662" y="71628"/>
                  </a:lnTo>
                  <a:lnTo>
                    <a:pt x="400177" y="71628"/>
                  </a:lnTo>
                  <a:lnTo>
                    <a:pt x="480021" y="148945"/>
                  </a:lnTo>
                  <a:lnTo>
                    <a:pt x="397332" y="229425"/>
                  </a:lnTo>
                  <a:lnTo>
                    <a:pt x="466458" y="229425"/>
                  </a:lnTo>
                  <a:lnTo>
                    <a:pt x="511581" y="186194"/>
                  </a:lnTo>
                  <a:lnTo>
                    <a:pt x="516001" y="180505"/>
                  </a:lnTo>
                  <a:lnTo>
                    <a:pt x="518528" y="176403"/>
                  </a:lnTo>
                  <a:lnTo>
                    <a:pt x="518833" y="176403"/>
                  </a:lnTo>
                  <a:lnTo>
                    <a:pt x="521677" y="181140"/>
                  </a:lnTo>
                  <a:lnTo>
                    <a:pt x="525157" y="185559"/>
                  </a:lnTo>
                  <a:lnTo>
                    <a:pt x="530517" y="190919"/>
                  </a:lnTo>
                  <a:lnTo>
                    <a:pt x="570915" y="229425"/>
                  </a:lnTo>
                  <a:lnTo>
                    <a:pt x="646341" y="229425"/>
                  </a:lnTo>
                  <a:close/>
                </a:path>
                <a:path w="735964" h="235584">
                  <a:moveTo>
                    <a:pt x="734060" y="71628"/>
                  </a:moveTo>
                  <a:lnTo>
                    <a:pt x="673481" y="71628"/>
                  </a:lnTo>
                  <a:lnTo>
                    <a:pt x="673481" y="229412"/>
                  </a:lnTo>
                  <a:lnTo>
                    <a:pt x="734060" y="229412"/>
                  </a:lnTo>
                  <a:lnTo>
                    <a:pt x="734060" y="71628"/>
                  </a:lnTo>
                  <a:close/>
                </a:path>
                <a:path w="735964" h="235584">
                  <a:moveTo>
                    <a:pt x="735647" y="0"/>
                  </a:moveTo>
                  <a:lnTo>
                    <a:pt x="671588" y="0"/>
                  </a:lnTo>
                  <a:lnTo>
                    <a:pt x="671588" y="48590"/>
                  </a:lnTo>
                  <a:lnTo>
                    <a:pt x="735647" y="48590"/>
                  </a:lnTo>
                  <a:lnTo>
                    <a:pt x="735647" y="0"/>
                  </a:lnTo>
                  <a:close/>
                </a:path>
              </a:pathLst>
            </a:custGeom>
            <a:solidFill>
              <a:srgbClr val="3DBB96"/>
            </a:solidFill>
          </p:spPr>
          <p:txBody>
            <a:bodyPr wrap="square" lIns="0" tIns="0" rIns="0" bIns="0" rtlCol="0"/>
            <a:lstStyle/>
            <a:p>
              <a:endParaRPr sz="1227"/>
            </a:p>
          </p:txBody>
        </p:sp>
      </p:grpSp>
      <p:sp>
        <p:nvSpPr>
          <p:cNvPr id="21" name="object 18">
            <a:extLst>
              <a:ext uri="{FF2B5EF4-FFF2-40B4-BE49-F238E27FC236}">
                <a16:creationId xmlns:a16="http://schemas.microsoft.com/office/drawing/2014/main" id="{13EBFA68-7F6E-ED34-8374-29E7D9CBDCA7}"/>
              </a:ext>
            </a:extLst>
          </p:cNvPr>
          <p:cNvSpPr/>
          <p:nvPr userDrawn="1"/>
        </p:nvSpPr>
        <p:spPr>
          <a:xfrm>
            <a:off x="2212411" y="6004105"/>
            <a:ext cx="243927" cy="111702"/>
          </a:xfrm>
          <a:custGeom>
            <a:avLst/>
            <a:gdLst/>
            <a:ahLst/>
            <a:cxnLst/>
            <a:rect l="l" t="t" r="r" b="b"/>
            <a:pathLst>
              <a:path w="357504" h="163829">
                <a:moveTo>
                  <a:pt x="278041" y="0"/>
                </a:moveTo>
                <a:lnTo>
                  <a:pt x="253490" y="2682"/>
                </a:lnTo>
                <a:lnTo>
                  <a:pt x="232197" y="10572"/>
                </a:lnTo>
                <a:lnTo>
                  <a:pt x="214576" y="23435"/>
                </a:lnTo>
                <a:lnTo>
                  <a:pt x="201041" y="41033"/>
                </a:lnTo>
                <a:lnTo>
                  <a:pt x="189907" y="23301"/>
                </a:lnTo>
                <a:lnTo>
                  <a:pt x="174250" y="10453"/>
                </a:lnTo>
                <a:lnTo>
                  <a:pt x="154392" y="2637"/>
                </a:lnTo>
                <a:lnTo>
                  <a:pt x="130657" y="0"/>
                </a:lnTo>
                <a:lnTo>
                  <a:pt x="106823" y="2682"/>
                </a:lnTo>
                <a:lnTo>
                  <a:pt x="86748" y="10572"/>
                </a:lnTo>
                <a:lnTo>
                  <a:pt x="70876" y="23435"/>
                </a:lnTo>
                <a:lnTo>
                  <a:pt x="59651" y="41033"/>
                </a:lnTo>
                <a:lnTo>
                  <a:pt x="59651" y="5994"/>
                </a:lnTo>
                <a:lnTo>
                  <a:pt x="0" y="5994"/>
                </a:lnTo>
                <a:lnTo>
                  <a:pt x="0" y="163791"/>
                </a:lnTo>
                <a:lnTo>
                  <a:pt x="60604" y="163791"/>
                </a:lnTo>
                <a:lnTo>
                  <a:pt x="60604" y="94056"/>
                </a:lnTo>
                <a:lnTo>
                  <a:pt x="63716" y="72949"/>
                </a:lnTo>
                <a:lnTo>
                  <a:pt x="72715" y="57284"/>
                </a:lnTo>
                <a:lnTo>
                  <a:pt x="87098" y="47537"/>
                </a:lnTo>
                <a:lnTo>
                  <a:pt x="106362" y="44183"/>
                </a:lnTo>
                <a:lnTo>
                  <a:pt x="124766" y="47202"/>
                </a:lnTo>
                <a:lnTo>
                  <a:pt x="137879" y="56257"/>
                </a:lnTo>
                <a:lnTo>
                  <a:pt x="145726" y="71347"/>
                </a:lnTo>
                <a:lnTo>
                  <a:pt x="148336" y="92468"/>
                </a:lnTo>
                <a:lnTo>
                  <a:pt x="148336" y="163791"/>
                </a:lnTo>
                <a:lnTo>
                  <a:pt x="208927" y="163791"/>
                </a:lnTo>
                <a:lnTo>
                  <a:pt x="208927" y="92786"/>
                </a:lnTo>
                <a:lnTo>
                  <a:pt x="212084" y="72274"/>
                </a:lnTo>
                <a:lnTo>
                  <a:pt x="221157" y="57002"/>
                </a:lnTo>
                <a:lnTo>
                  <a:pt x="235556" y="47471"/>
                </a:lnTo>
                <a:lnTo>
                  <a:pt x="254685" y="44183"/>
                </a:lnTo>
                <a:lnTo>
                  <a:pt x="272827" y="47285"/>
                </a:lnTo>
                <a:lnTo>
                  <a:pt x="285969" y="56453"/>
                </a:lnTo>
                <a:lnTo>
                  <a:pt x="293962" y="71481"/>
                </a:lnTo>
                <a:lnTo>
                  <a:pt x="296659" y="92163"/>
                </a:lnTo>
                <a:lnTo>
                  <a:pt x="296659" y="163791"/>
                </a:lnTo>
                <a:lnTo>
                  <a:pt x="357251" y="163791"/>
                </a:lnTo>
                <a:lnTo>
                  <a:pt x="357251" y="84264"/>
                </a:lnTo>
                <a:lnTo>
                  <a:pt x="352107" y="48064"/>
                </a:lnTo>
                <a:lnTo>
                  <a:pt x="336934" y="21658"/>
                </a:lnTo>
                <a:lnTo>
                  <a:pt x="312116" y="5488"/>
                </a:lnTo>
                <a:lnTo>
                  <a:pt x="278041" y="0"/>
                </a:lnTo>
                <a:close/>
              </a:path>
            </a:pathLst>
          </a:custGeom>
          <a:solidFill>
            <a:srgbClr val="3DBB96"/>
          </a:solidFill>
        </p:spPr>
        <p:txBody>
          <a:bodyPr wrap="square" lIns="0" tIns="0" rIns="0" bIns="0" rtlCol="0"/>
          <a:lstStyle/>
          <a:p>
            <a:endParaRPr sz="1227"/>
          </a:p>
        </p:txBody>
      </p:sp>
      <p:grpSp>
        <p:nvGrpSpPr>
          <p:cNvPr id="22" name="object 19">
            <a:extLst>
              <a:ext uri="{FF2B5EF4-FFF2-40B4-BE49-F238E27FC236}">
                <a16:creationId xmlns:a16="http://schemas.microsoft.com/office/drawing/2014/main" id="{8B386E18-BFBA-A4F8-0239-9403578055B0}"/>
              </a:ext>
            </a:extLst>
          </p:cNvPr>
          <p:cNvGrpSpPr/>
          <p:nvPr userDrawn="1"/>
        </p:nvGrpSpPr>
        <p:grpSpPr>
          <a:xfrm>
            <a:off x="2486527" y="5959351"/>
            <a:ext cx="353541" cy="160626"/>
            <a:chOff x="3644315" y="8740381"/>
            <a:chExt cx="518159" cy="235585"/>
          </a:xfrm>
        </p:grpSpPr>
        <p:sp>
          <p:nvSpPr>
            <p:cNvPr id="23" name="object 20">
              <a:extLst>
                <a:ext uri="{FF2B5EF4-FFF2-40B4-BE49-F238E27FC236}">
                  <a16:creationId xmlns:a16="http://schemas.microsoft.com/office/drawing/2014/main" id="{4A954FD0-F375-C786-A3EA-CCDEEA7BBCFF}"/>
                </a:ext>
              </a:extLst>
            </p:cNvPr>
            <p:cNvSpPr/>
            <p:nvPr/>
          </p:nvSpPr>
          <p:spPr>
            <a:xfrm>
              <a:off x="3644316" y="8740393"/>
              <a:ext cx="64135" cy="229870"/>
            </a:xfrm>
            <a:custGeom>
              <a:avLst/>
              <a:gdLst/>
              <a:ahLst/>
              <a:cxnLst/>
              <a:rect l="l" t="t" r="r" b="b"/>
              <a:pathLst>
                <a:path w="64135" h="229870">
                  <a:moveTo>
                    <a:pt x="62484" y="71628"/>
                  </a:moveTo>
                  <a:lnTo>
                    <a:pt x="1892" y="71628"/>
                  </a:lnTo>
                  <a:lnTo>
                    <a:pt x="1892" y="229412"/>
                  </a:lnTo>
                  <a:lnTo>
                    <a:pt x="62484" y="229412"/>
                  </a:lnTo>
                  <a:lnTo>
                    <a:pt x="62484" y="71628"/>
                  </a:lnTo>
                  <a:close/>
                </a:path>
                <a:path w="64135" h="229870">
                  <a:moveTo>
                    <a:pt x="64058" y="0"/>
                  </a:moveTo>
                  <a:lnTo>
                    <a:pt x="0" y="0"/>
                  </a:lnTo>
                  <a:lnTo>
                    <a:pt x="0" y="48590"/>
                  </a:lnTo>
                  <a:lnTo>
                    <a:pt x="64058" y="48590"/>
                  </a:lnTo>
                  <a:lnTo>
                    <a:pt x="64058" y="0"/>
                  </a:lnTo>
                  <a:close/>
                </a:path>
              </a:pathLst>
            </a:custGeom>
            <a:solidFill>
              <a:srgbClr val="3DBB96"/>
            </a:solidFill>
          </p:spPr>
          <p:txBody>
            <a:bodyPr wrap="square" lIns="0" tIns="0" rIns="0" bIns="0" rtlCol="0"/>
            <a:lstStyle/>
            <a:p>
              <a:endParaRPr sz="1227"/>
            </a:p>
          </p:txBody>
        </p:sp>
        <p:pic>
          <p:nvPicPr>
            <p:cNvPr id="24" name="object 21">
              <a:extLst>
                <a:ext uri="{FF2B5EF4-FFF2-40B4-BE49-F238E27FC236}">
                  <a16:creationId xmlns:a16="http://schemas.microsoft.com/office/drawing/2014/main" id="{F080806B-2D51-7E47-0753-70A8D60ADE1A}"/>
                </a:ext>
              </a:extLst>
            </p:cNvPr>
            <p:cNvPicPr/>
            <p:nvPr/>
          </p:nvPicPr>
          <p:blipFill>
            <a:blip r:embed="rId7" cstate="print"/>
            <a:stretch>
              <a:fillRect/>
            </a:stretch>
          </p:blipFill>
          <p:spPr>
            <a:xfrm>
              <a:off x="3733944" y="8752485"/>
              <a:ext cx="428263" cy="223329"/>
            </a:xfrm>
            <a:prstGeom prst="rect">
              <a:avLst/>
            </a:prstGeom>
          </p:spPr>
        </p:pic>
      </p:grpSp>
      <p:sp>
        <p:nvSpPr>
          <p:cNvPr id="25" name="object 22">
            <a:extLst>
              <a:ext uri="{FF2B5EF4-FFF2-40B4-BE49-F238E27FC236}">
                <a16:creationId xmlns:a16="http://schemas.microsoft.com/office/drawing/2014/main" id="{4AFEE3F9-FA9B-8934-AADE-E709679F3BB5}"/>
              </a:ext>
            </a:extLst>
          </p:cNvPr>
          <p:cNvSpPr/>
          <p:nvPr userDrawn="1"/>
        </p:nvSpPr>
        <p:spPr>
          <a:xfrm>
            <a:off x="891827" y="5959351"/>
            <a:ext cx="424597" cy="386195"/>
          </a:xfrm>
          <a:custGeom>
            <a:avLst/>
            <a:gdLst/>
            <a:ahLst/>
            <a:cxnLst/>
            <a:rect l="l" t="t" r="r" b="b"/>
            <a:pathLst>
              <a:path w="622300" h="566420">
                <a:moveTo>
                  <a:pt x="311619" y="542810"/>
                </a:moveTo>
                <a:lnTo>
                  <a:pt x="291630" y="503034"/>
                </a:lnTo>
                <a:lnTo>
                  <a:pt x="270002" y="469836"/>
                </a:lnTo>
                <a:lnTo>
                  <a:pt x="243713" y="432701"/>
                </a:lnTo>
                <a:lnTo>
                  <a:pt x="212991" y="393217"/>
                </a:lnTo>
                <a:lnTo>
                  <a:pt x="178028" y="352958"/>
                </a:lnTo>
                <a:lnTo>
                  <a:pt x="139039" y="313461"/>
                </a:lnTo>
                <a:lnTo>
                  <a:pt x="96240" y="276326"/>
                </a:lnTo>
                <a:lnTo>
                  <a:pt x="49822" y="243103"/>
                </a:lnTo>
                <a:lnTo>
                  <a:pt x="0" y="215353"/>
                </a:lnTo>
                <a:lnTo>
                  <a:pt x="0" y="542569"/>
                </a:lnTo>
                <a:lnTo>
                  <a:pt x="1828" y="551637"/>
                </a:lnTo>
                <a:lnTo>
                  <a:pt x="6819" y="559041"/>
                </a:lnTo>
                <a:lnTo>
                  <a:pt x="14224" y="564032"/>
                </a:lnTo>
                <a:lnTo>
                  <a:pt x="23279" y="565861"/>
                </a:lnTo>
                <a:lnTo>
                  <a:pt x="288226" y="565861"/>
                </a:lnTo>
                <a:lnTo>
                  <a:pt x="300266" y="562571"/>
                </a:lnTo>
                <a:lnTo>
                  <a:pt x="308483" y="554151"/>
                </a:lnTo>
                <a:lnTo>
                  <a:pt x="311619" y="542810"/>
                </a:lnTo>
                <a:close/>
              </a:path>
              <a:path w="622300" h="566420">
                <a:moveTo>
                  <a:pt x="622134" y="195770"/>
                </a:moveTo>
                <a:lnTo>
                  <a:pt x="616966" y="150876"/>
                </a:lnTo>
                <a:lnTo>
                  <a:pt x="602234" y="109677"/>
                </a:lnTo>
                <a:lnTo>
                  <a:pt x="579132" y="73329"/>
                </a:lnTo>
                <a:lnTo>
                  <a:pt x="548817" y="43002"/>
                </a:lnTo>
                <a:lnTo>
                  <a:pt x="512457" y="19900"/>
                </a:lnTo>
                <a:lnTo>
                  <a:pt x="471258" y="5168"/>
                </a:lnTo>
                <a:lnTo>
                  <a:pt x="426364" y="0"/>
                </a:lnTo>
                <a:lnTo>
                  <a:pt x="420801" y="139"/>
                </a:lnTo>
                <a:lnTo>
                  <a:pt x="22669" y="76"/>
                </a:lnTo>
                <a:lnTo>
                  <a:pt x="13843" y="1854"/>
                </a:lnTo>
                <a:lnTo>
                  <a:pt x="6642" y="6718"/>
                </a:lnTo>
                <a:lnTo>
                  <a:pt x="1778" y="13919"/>
                </a:lnTo>
                <a:lnTo>
                  <a:pt x="0" y="22758"/>
                </a:lnTo>
                <a:lnTo>
                  <a:pt x="0" y="190284"/>
                </a:lnTo>
                <a:lnTo>
                  <a:pt x="45758" y="206743"/>
                </a:lnTo>
                <a:lnTo>
                  <a:pt x="85788" y="225399"/>
                </a:lnTo>
                <a:lnTo>
                  <a:pt x="125437" y="248221"/>
                </a:lnTo>
                <a:lnTo>
                  <a:pt x="170078" y="277215"/>
                </a:lnTo>
                <a:lnTo>
                  <a:pt x="225044" y="314375"/>
                </a:lnTo>
                <a:lnTo>
                  <a:pt x="295579" y="355727"/>
                </a:lnTo>
                <a:lnTo>
                  <a:pt x="352793" y="379018"/>
                </a:lnTo>
                <a:lnTo>
                  <a:pt x="395884" y="389267"/>
                </a:lnTo>
                <a:lnTo>
                  <a:pt x="426364" y="391553"/>
                </a:lnTo>
                <a:lnTo>
                  <a:pt x="471258" y="386384"/>
                </a:lnTo>
                <a:lnTo>
                  <a:pt x="512457" y="371652"/>
                </a:lnTo>
                <a:lnTo>
                  <a:pt x="548817" y="348538"/>
                </a:lnTo>
                <a:lnTo>
                  <a:pt x="579132" y="318223"/>
                </a:lnTo>
                <a:lnTo>
                  <a:pt x="602234" y="281863"/>
                </a:lnTo>
                <a:lnTo>
                  <a:pt x="616966" y="240665"/>
                </a:lnTo>
                <a:lnTo>
                  <a:pt x="622134" y="195770"/>
                </a:lnTo>
                <a:close/>
              </a:path>
            </a:pathLst>
          </a:custGeom>
          <a:solidFill>
            <a:srgbClr val="3DBB96"/>
          </a:solidFill>
        </p:spPr>
        <p:txBody>
          <a:bodyPr wrap="square" lIns="0" tIns="0" rIns="0" bIns="0" rtlCol="0"/>
          <a:lstStyle/>
          <a:p>
            <a:endParaRPr sz="1227"/>
          </a:p>
        </p:txBody>
      </p:sp>
      <p:pic>
        <p:nvPicPr>
          <p:cNvPr id="26" name="object 23">
            <a:extLst>
              <a:ext uri="{FF2B5EF4-FFF2-40B4-BE49-F238E27FC236}">
                <a16:creationId xmlns:a16="http://schemas.microsoft.com/office/drawing/2014/main" id="{EE7FE5C3-F9E7-2451-8EA1-AC5B73D2C699}"/>
              </a:ext>
            </a:extLst>
          </p:cNvPr>
          <p:cNvPicPr/>
          <p:nvPr userDrawn="1"/>
        </p:nvPicPr>
        <p:blipFill>
          <a:blip r:embed="rId8" cstate="print"/>
          <a:stretch>
            <a:fillRect/>
          </a:stretch>
        </p:blipFill>
        <p:spPr>
          <a:xfrm>
            <a:off x="3987148" y="5910155"/>
            <a:ext cx="687387" cy="61462"/>
          </a:xfrm>
          <a:prstGeom prst="rect">
            <a:avLst/>
          </a:prstGeom>
        </p:spPr>
      </p:pic>
      <p:sp>
        <p:nvSpPr>
          <p:cNvPr id="27" name="object 24">
            <a:extLst>
              <a:ext uri="{FF2B5EF4-FFF2-40B4-BE49-F238E27FC236}">
                <a16:creationId xmlns:a16="http://schemas.microsoft.com/office/drawing/2014/main" id="{289004FB-A274-6A54-E06B-89A70003C8F2}"/>
              </a:ext>
            </a:extLst>
          </p:cNvPr>
          <p:cNvSpPr/>
          <p:nvPr userDrawn="1"/>
        </p:nvSpPr>
        <p:spPr>
          <a:xfrm>
            <a:off x="3992105" y="6133814"/>
            <a:ext cx="521214" cy="216044"/>
          </a:xfrm>
          <a:custGeom>
            <a:avLst/>
            <a:gdLst/>
            <a:ahLst/>
            <a:cxnLst/>
            <a:rect l="l" t="t" r="r" b="b"/>
            <a:pathLst>
              <a:path w="763904" h="316865">
                <a:moveTo>
                  <a:pt x="207657" y="86017"/>
                </a:moveTo>
                <a:lnTo>
                  <a:pt x="207022" y="75374"/>
                </a:lnTo>
                <a:lnTo>
                  <a:pt x="205168" y="65328"/>
                </a:lnTo>
                <a:lnTo>
                  <a:pt x="202171" y="56007"/>
                </a:lnTo>
                <a:lnTo>
                  <a:pt x="201599" y="54813"/>
                </a:lnTo>
                <a:lnTo>
                  <a:pt x="198132" y="47536"/>
                </a:lnTo>
                <a:lnTo>
                  <a:pt x="184162" y="30365"/>
                </a:lnTo>
                <a:lnTo>
                  <a:pt x="164604" y="17614"/>
                </a:lnTo>
                <a:lnTo>
                  <a:pt x="152285" y="13665"/>
                </a:lnTo>
                <a:lnTo>
                  <a:pt x="152285" y="85585"/>
                </a:lnTo>
                <a:lnTo>
                  <a:pt x="152285" y="103111"/>
                </a:lnTo>
                <a:lnTo>
                  <a:pt x="118313" y="132829"/>
                </a:lnTo>
                <a:lnTo>
                  <a:pt x="103822" y="133896"/>
                </a:lnTo>
                <a:lnTo>
                  <a:pt x="52781" y="133896"/>
                </a:lnTo>
                <a:lnTo>
                  <a:pt x="52781" y="54813"/>
                </a:lnTo>
                <a:lnTo>
                  <a:pt x="103822" y="54813"/>
                </a:lnTo>
                <a:lnTo>
                  <a:pt x="147523" y="72771"/>
                </a:lnTo>
                <a:lnTo>
                  <a:pt x="152285" y="85585"/>
                </a:lnTo>
                <a:lnTo>
                  <a:pt x="152285" y="13665"/>
                </a:lnTo>
                <a:lnTo>
                  <a:pt x="139852" y="9664"/>
                </a:lnTo>
                <a:lnTo>
                  <a:pt x="110312" y="6934"/>
                </a:lnTo>
                <a:lnTo>
                  <a:pt x="0" y="6934"/>
                </a:lnTo>
                <a:lnTo>
                  <a:pt x="0" y="309753"/>
                </a:lnTo>
                <a:lnTo>
                  <a:pt x="110312" y="309753"/>
                </a:lnTo>
                <a:lnTo>
                  <a:pt x="164604" y="299059"/>
                </a:lnTo>
                <a:lnTo>
                  <a:pt x="198132" y="269125"/>
                </a:lnTo>
                <a:lnTo>
                  <a:pt x="207657" y="230657"/>
                </a:lnTo>
                <a:lnTo>
                  <a:pt x="207022" y="220167"/>
                </a:lnTo>
                <a:lnTo>
                  <a:pt x="189801" y="182778"/>
                </a:lnTo>
                <a:lnTo>
                  <a:pt x="152285" y="165290"/>
                </a:lnTo>
                <a:lnTo>
                  <a:pt x="152285" y="213563"/>
                </a:lnTo>
                <a:lnTo>
                  <a:pt x="152285" y="231089"/>
                </a:lnTo>
                <a:lnTo>
                  <a:pt x="118503" y="260794"/>
                </a:lnTo>
                <a:lnTo>
                  <a:pt x="103822" y="261861"/>
                </a:lnTo>
                <a:lnTo>
                  <a:pt x="52781" y="261861"/>
                </a:lnTo>
                <a:lnTo>
                  <a:pt x="52781" y="182778"/>
                </a:lnTo>
                <a:lnTo>
                  <a:pt x="103822" y="182778"/>
                </a:lnTo>
                <a:lnTo>
                  <a:pt x="147091" y="200736"/>
                </a:lnTo>
                <a:lnTo>
                  <a:pt x="152285" y="213563"/>
                </a:lnTo>
                <a:lnTo>
                  <a:pt x="152285" y="165290"/>
                </a:lnTo>
                <a:lnTo>
                  <a:pt x="144932" y="163969"/>
                </a:lnTo>
                <a:lnTo>
                  <a:pt x="144932" y="152717"/>
                </a:lnTo>
                <a:lnTo>
                  <a:pt x="162674" y="149352"/>
                </a:lnTo>
                <a:lnTo>
                  <a:pt x="177584" y="143141"/>
                </a:lnTo>
                <a:lnTo>
                  <a:pt x="205219" y="106108"/>
                </a:lnTo>
                <a:lnTo>
                  <a:pt x="207022" y="96507"/>
                </a:lnTo>
                <a:lnTo>
                  <a:pt x="207657" y="86017"/>
                </a:lnTo>
                <a:close/>
              </a:path>
              <a:path w="763904" h="316865">
                <a:moveTo>
                  <a:pt x="526465" y="202565"/>
                </a:moveTo>
                <a:lnTo>
                  <a:pt x="468236" y="202565"/>
                </a:lnTo>
                <a:lnTo>
                  <a:pt x="456742" y="228193"/>
                </a:lnTo>
                <a:lnTo>
                  <a:pt x="437464" y="247802"/>
                </a:lnTo>
                <a:lnTo>
                  <a:pt x="412115" y="260565"/>
                </a:lnTo>
                <a:lnTo>
                  <a:pt x="382587" y="265125"/>
                </a:lnTo>
                <a:lnTo>
                  <a:pt x="342760" y="256959"/>
                </a:lnTo>
                <a:lnTo>
                  <a:pt x="310934" y="234391"/>
                </a:lnTo>
                <a:lnTo>
                  <a:pt x="289839" y="200355"/>
                </a:lnTo>
                <a:lnTo>
                  <a:pt x="282206" y="157746"/>
                </a:lnTo>
                <a:lnTo>
                  <a:pt x="289839" y="115493"/>
                </a:lnTo>
                <a:lnTo>
                  <a:pt x="310934" y="81724"/>
                </a:lnTo>
                <a:lnTo>
                  <a:pt x="342760" y="59347"/>
                </a:lnTo>
                <a:lnTo>
                  <a:pt x="382587" y="51244"/>
                </a:lnTo>
                <a:lnTo>
                  <a:pt x="411657" y="55435"/>
                </a:lnTo>
                <a:lnTo>
                  <a:pt x="436626" y="67271"/>
                </a:lnTo>
                <a:lnTo>
                  <a:pt x="455841" y="85623"/>
                </a:lnTo>
                <a:lnTo>
                  <a:pt x="467817" y="109867"/>
                </a:lnTo>
                <a:lnTo>
                  <a:pt x="525564" y="109867"/>
                </a:lnTo>
                <a:lnTo>
                  <a:pt x="509231" y="65798"/>
                </a:lnTo>
                <a:lnTo>
                  <a:pt x="477431" y="31216"/>
                </a:lnTo>
                <a:lnTo>
                  <a:pt x="433920" y="8305"/>
                </a:lnTo>
                <a:lnTo>
                  <a:pt x="382587" y="0"/>
                </a:lnTo>
                <a:lnTo>
                  <a:pt x="332638" y="7772"/>
                </a:lnTo>
                <a:lnTo>
                  <a:pt x="290042" y="29629"/>
                </a:lnTo>
                <a:lnTo>
                  <a:pt x="256946" y="63373"/>
                </a:lnTo>
                <a:lnTo>
                  <a:pt x="235521" y="106807"/>
                </a:lnTo>
                <a:lnTo>
                  <a:pt x="227901" y="157746"/>
                </a:lnTo>
                <a:lnTo>
                  <a:pt x="230809" y="189661"/>
                </a:lnTo>
                <a:lnTo>
                  <a:pt x="253263" y="246900"/>
                </a:lnTo>
                <a:lnTo>
                  <a:pt x="295617" y="290334"/>
                </a:lnTo>
                <a:lnTo>
                  <a:pt x="351447" y="313385"/>
                </a:lnTo>
                <a:lnTo>
                  <a:pt x="382587" y="316369"/>
                </a:lnTo>
                <a:lnTo>
                  <a:pt x="433844" y="308076"/>
                </a:lnTo>
                <a:lnTo>
                  <a:pt x="476986" y="284822"/>
                </a:lnTo>
                <a:lnTo>
                  <a:pt x="508863" y="249097"/>
                </a:lnTo>
                <a:lnTo>
                  <a:pt x="526313" y="203377"/>
                </a:lnTo>
                <a:lnTo>
                  <a:pt x="526465" y="202565"/>
                </a:lnTo>
                <a:close/>
              </a:path>
              <a:path w="763904" h="316865">
                <a:moveTo>
                  <a:pt x="763765" y="92506"/>
                </a:moveTo>
                <a:lnTo>
                  <a:pt x="748982" y="41135"/>
                </a:lnTo>
                <a:lnTo>
                  <a:pt x="705840" y="7391"/>
                </a:lnTo>
                <a:lnTo>
                  <a:pt x="663397" y="0"/>
                </a:lnTo>
                <a:lnTo>
                  <a:pt x="620750" y="7289"/>
                </a:lnTo>
                <a:lnTo>
                  <a:pt x="587692" y="27787"/>
                </a:lnTo>
                <a:lnTo>
                  <a:pt x="566305" y="59436"/>
                </a:lnTo>
                <a:lnTo>
                  <a:pt x="558711" y="100215"/>
                </a:lnTo>
                <a:lnTo>
                  <a:pt x="558711" y="109867"/>
                </a:lnTo>
                <a:lnTo>
                  <a:pt x="611492" y="109867"/>
                </a:lnTo>
                <a:lnTo>
                  <a:pt x="611492" y="100647"/>
                </a:lnTo>
                <a:lnTo>
                  <a:pt x="615162" y="78371"/>
                </a:lnTo>
                <a:lnTo>
                  <a:pt x="625602" y="61506"/>
                </a:lnTo>
                <a:lnTo>
                  <a:pt x="641959" y="50838"/>
                </a:lnTo>
                <a:lnTo>
                  <a:pt x="663397" y="47104"/>
                </a:lnTo>
                <a:lnTo>
                  <a:pt x="673595" y="47967"/>
                </a:lnTo>
                <a:lnTo>
                  <a:pt x="706920" y="74409"/>
                </a:lnTo>
                <a:lnTo>
                  <a:pt x="710552" y="93789"/>
                </a:lnTo>
                <a:lnTo>
                  <a:pt x="708355" y="110820"/>
                </a:lnTo>
                <a:lnTo>
                  <a:pt x="701141" y="126936"/>
                </a:lnTo>
                <a:lnTo>
                  <a:pt x="687920" y="142633"/>
                </a:lnTo>
                <a:lnTo>
                  <a:pt x="667727" y="158457"/>
                </a:lnTo>
                <a:lnTo>
                  <a:pt x="566940" y="224409"/>
                </a:lnTo>
                <a:lnTo>
                  <a:pt x="566940" y="309765"/>
                </a:lnTo>
                <a:lnTo>
                  <a:pt x="763765" y="309765"/>
                </a:lnTo>
                <a:lnTo>
                  <a:pt x="763765" y="261366"/>
                </a:lnTo>
                <a:lnTo>
                  <a:pt x="611924" y="261366"/>
                </a:lnTo>
                <a:lnTo>
                  <a:pt x="611924" y="250113"/>
                </a:lnTo>
                <a:lnTo>
                  <a:pt x="701903" y="192290"/>
                </a:lnTo>
                <a:lnTo>
                  <a:pt x="731278" y="170738"/>
                </a:lnTo>
                <a:lnTo>
                  <a:pt x="750354" y="147701"/>
                </a:lnTo>
                <a:lnTo>
                  <a:pt x="760666" y="122008"/>
                </a:lnTo>
                <a:lnTo>
                  <a:pt x="763765" y="92506"/>
                </a:lnTo>
                <a:close/>
              </a:path>
            </a:pathLst>
          </a:custGeom>
          <a:solidFill>
            <a:srgbClr val="FFFFFF"/>
          </a:solidFill>
        </p:spPr>
        <p:txBody>
          <a:bodyPr wrap="square" lIns="0" tIns="0" rIns="0" bIns="0" rtlCol="0"/>
          <a:lstStyle/>
          <a:p>
            <a:endParaRPr sz="1227"/>
          </a:p>
        </p:txBody>
      </p:sp>
      <p:grpSp>
        <p:nvGrpSpPr>
          <p:cNvPr id="28" name="object 25">
            <a:extLst>
              <a:ext uri="{FF2B5EF4-FFF2-40B4-BE49-F238E27FC236}">
                <a16:creationId xmlns:a16="http://schemas.microsoft.com/office/drawing/2014/main" id="{83E3CF4A-AD59-FAF1-82D3-1AA971291EBB}"/>
              </a:ext>
            </a:extLst>
          </p:cNvPr>
          <p:cNvGrpSpPr/>
          <p:nvPr userDrawn="1"/>
        </p:nvGrpSpPr>
        <p:grpSpPr>
          <a:xfrm>
            <a:off x="4892609" y="6132309"/>
            <a:ext cx="925015" cy="249815"/>
            <a:chOff x="7170729" y="8994053"/>
            <a:chExt cx="1355725" cy="366395"/>
          </a:xfrm>
        </p:grpSpPr>
        <p:pic>
          <p:nvPicPr>
            <p:cNvPr id="29" name="object 26">
              <a:extLst>
                <a:ext uri="{FF2B5EF4-FFF2-40B4-BE49-F238E27FC236}">
                  <a16:creationId xmlns:a16="http://schemas.microsoft.com/office/drawing/2014/main" id="{6B7D3455-E5AC-B905-7CA0-57198EB931FF}"/>
                </a:ext>
              </a:extLst>
            </p:cNvPr>
            <p:cNvPicPr/>
            <p:nvPr/>
          </p:nvPicPr>
          <p:blipFill>
            <a:blip r:embed="rId9" cstate="print"/>
            <a:stretch>
              <a:fillRect/>
            </a:stretch>
          </p:blipFill>
          <p:spPr>
            <a:xfrm>
              <a:off x="7481087" y="9091297"/>
              <a:ext cx="209829" cy="208153"/>
            </a:xfrm>
            <a:prstGeom prst="rect">
              <a:avLst/>
            </a:prstGeom>
          </p:spPr>
        </p:pic>
        <p:pic>
          <p:nvPicPr>
            <p:cNvPr id="30" name="object 27">
              <a:extLst>
                <a:ext uri="{FF2B5EF4-FFF2-40B4-BE49-F238E27FC236}">
                  <a16:creationId xmlns:a16="http://schemas.microsoft.com/office/drawing/2014/main" id="{B01B0CC2-D4A2-C9B7-226B-D3E904936974}"/>
                </a:ext>
              </a:extLst>
            </p:cNvPr>
            <p:cNvPicPr/>
            <p:nvPr/>
          </p:nvPicPr>
          <p:blipFill>
            <a:blip r:embed="rId10" cstate="print"/>
            <a:stretch>
              <a:fillRect/>
            </a:stretch>
          </p:blipFill>
          <p:spPr>
            <a:xfrm>
              <a:off x="7710670" y="9092141"/>
              <a:ext cx="188607" cy="208153"/>
            </a:xfrm>
            <a:prstGeom prst="rect">
              <a:avLst/>
            </a:prstGeom>
          </p:spPr>
        </p:pic>
        <p:sp>
          <p:nvSpPr>
            <p:cNvPr id="31" name="object 28">
              <a:extLst>
                <a:ext uri="{FF2B5EF4-FFF2-40B4-BE49-F238E27FC236}">
                  <a16:creationId xmlns:a16="http://schemas.microsoft.com/office/drawing/2014/main" id="{1ED6B061-C77C-B2DA-BD87-92AA04E70876}"/>
                </a:ext>
              </a:extLst>
            </p:cNvPr>
            <p:cNvSpPr/>
            <p:nvPr/>
          </p:nvSpPr>
          <p:spPr>
            <a:xfrm>
              <a:off x="7915977" y="8994053"/>
              <a:ext cx="192405" cy="306705"/>
            </a:xfrm>
            <a:custGeom>
              <a:avLst/>
              <a:gdLst/>
              <a:ahLst/>
              <a:cxnLst/>
              <a:rect l="l" t="t" r="r" b="b"/>
              <a:pathLst>
                <a:path w="192404" h="306704">
                  <a:moveTo>
                    <a:pt x="50723" y="0"/>
                  </a:moveTo>
                  <a:lnTo>
                    <a:pt x="49555" y="0"/>
                  </a:lnTo>
                  <a:lnTo>
                    <a:pt x="42981" y="3431"/>
                  </a:lnTo>
                  <a:lnTo>
                    <a:pt x="33527" y="5348"/>
                  </a:lnTo>
                  <a:lnTo>
                    <a:pt x="23398" y="6181"/>
                  </a:lnTo>
                  <a:lnTo>
                    <a:pt x="14795" y="6362"/>
                  </a:lnTo>
                  <a:lnTo>
                    <a:pt x="0" y="6362"/>
                  </a:lnTo>
                  <a:lnTo>
                    <a:pt x="0" y="7645"/>
                  </a:lnTo>
                  <a:lnTo>
                    <a:pt x="9494" y="18497"/>
                  </a:lnTo>
                  <a:lnTo>
                    <a:pt x="13741" y="33366"/>
                  </a:lnTo>
                  <a:lnTo>
                    <a:pt x="14787" y="49925"/>
                  </a:lnTo>
                  <a:lnTo>
                    <a:pt x="14664" y="273265"/>
                  </a:lnTo>
                  <a:lnTo>
                    <a:pt x="13646" y="282997"/>
                  </a:lnTo>
                  <a:lnTo>
                    <a:pt x="10169" y="291209"/>
                  </a:lnTo>
                  <a:lnTo>
                    <a:pt x="2781" y="297129"/>
                  </a:lnTo>
                  <a:lnTo>
                    <a:pt x="2781" y="298437"/>
                  </a:lnTo>
                  <a:lnTo>
                    <a:pt x="36010" y="303428"/>
                  </a:lnTo>
                  <a:lnTo>
                    <a:pt x="54959" y="305384"/>
                  </a:lnTo>
                  <a:lnTo>
                    <a:pt x="74802" y="306171"/>
                  </a:lnTo>
                  <a:lnTo>
                    <a:pt x="123398" y="298344"/>
                  </a:lnTo>
                  <a:lnTo>
                    <a:pt x="160310" y="276094"/>
                  </a:lnTo>
                  <a:lnTo>
                    <a:pt x="183761" y="241267"/>
                  </a:lnTo>
                  <a:lnTo>
                    <a:pt x="191973" y="195707"/>
                  </a:lnTo>
                  <a:lnTo>
                    <a:pt x="185292" y="155755"/>
                  </a:lnTo>
                  <a:lnTo>
                    <a:pt x="167220" y="124945"/>
                  </a:lnTo>
                  <a:lnTo>
                    <a:pt x="140709" y="105113"/>
                  </a:lnTo>
                  <a:lnTo>
                    <a:pt x="108711" y="98094"/>
                  </a:lnTo>
                  <a:lnTo>
                    <a:pt x="101628" y="98350"/>
                  </a:lnTo>
                  <a:lnTo>
                    <a:pt x="59397" y="139293"/>
                  </a:lnTo>
                  <a:lnTo>
                    <a:pt x="67311" y="135299"/>
                  </a:lnTo>
                  <a:lnTo>
                    <a:pt x="75257" y="132345"/>
                  </a:lnTo>
                  <a:lnTo>
                    <a:pt x="83568" y="130512"/>
                  </a:lnTo>
                  <a:lnTo>
                    <a:pt x="92582" y="129882"/>
                  </a:lnTo>
                  <a:lnTo>
                    <a:pt x="118613" y="135539"/>
                  </a:lnTo>
                  <a:lnTo>
                    <a:pt x="137074" y="151093"/>
                  </a:lnTo>
                  <a:lnTo>
                    <a:pt x="148072" y="174422"/>
                  </a:lnTo>
                  <a:lnTo>
                    <a:pt x="151714" y="203403"/>
                  </a:lnTo>
                  <a:lnTo>
                    <a:pt x="147150" y="232598"/>
                  </a:lnTo>
                  <a:lnTo>
                    <a:pt x="133857" y="255582"/>
                  </a:lnTo>
                  <a:lnTo>
                    <a:pt x="112430" y="270634"/>
                  </a:lnTo>
                  <a:lnTo>
                    <a:pt x="83464" y="276034"/>
                  </a:lnTo>
                  <a:lnTo>
                    <a:pt x="75192" y="275656"/>
                  </a:lnTo>
                  <a:lnTo>
                    <a:pt x="66955" y="274599"/>
                  </a:lnTo>
                  <a:lnTo>
                    <a:pt x="58788" y="272980"/>
                  </a:lnTo>
                  <a:lnTo>
                    <a:pt x="50723" y="270916"/>
                  </a:lnTo>
                  <a:lnTo>
                    <a:pt x="50723" y="0"/>
                  </a:lnTo>
                  <a:close/>
                </a:path>
              </a:pathLst>
            </a:custGeom>
            <a:solidFill>
              <a:srgbClr val="FFFFFF"/>
            </a:solidFill>
          </p:spPr>
          <p:txBody>
            <a:bodyPr wrap="square" lIns="0" tIns="0" rIns="0" bIns="0" rtlCol="0"/>
            <a:lstStyle/>
            <a:p>
              <a:endParaRPr sz="1227"/>
            </a:p>
          </p:txBody>
        </p:sp>
        <p:pic>
          <p:nvPicPr>
            <p:cNvPr id="32" name="object 29">
              <a:extLst>
                <a:ext uri="{FF2B5EF4-FFF2-40B4-BE49-F238E27FC236}">
                  <a16:creationId xmlns:a16="http://schemas.microsoft.com/office/drawing/2014/main" id="{BC5E521A-7257-6FFE-71EE-1632D262BDE5}"/>
                </a:ext>
              </a:extLst>
            </p:cNvPr>
            <p:cNvPicPr/>
            <p:nvPr/>
          </p:nvPicPr>
          <p:blipFill>
            <a:blip r:embed="rId11" cstate="print"/>
            <a:stretch>
              <a:fillRect/>
            </a:stretch>
          </p:blipFill>
          <p:spPr>
            <a:xfrm>
              <a:off x="8133966" y="9092141"/>
              <a:ext cx="188607" cy="208153"/>
            </a:xfrm>
            <a:prstGeom prst="rect">
              <a:avLst/>
            </a:prstGeom>
          </p:spPr>
        </p:pic>
        <p:pic>
          <p:nvPicPr>
            <p:cNvPr id="33" name="object 30">
              <a:extLst>
                <a:ext uri="{FF2B5EF4-FFF2-40B4-BE49-F238E27FC236}">
                  <a16:creationId xmlns:a16="http://schemas.microsoft.com/office/drawing/2014/main" id="{7E06EBE9-85F8-BA80-3FAE-E5D806EE58F6}"/>
                </a:ext>
              </a:extLst>
            </p:cNvPr>
            <p:cNvPicPr/>
            <p:nvPr/>
          </p:nvPicPr>
          <p:blipFill>
            <a:blip r:embed="rId12" cstate="print"/>
            <a:stretch>
              <a:fillRect/>
            </a:stretch>
          </p:blipFill>
          <p:spPr>
            <a:xfrm>
              <a:off x="8343956" y="9092149"/>
              <a:ext cx="182016" cy="208153"/>
            </a:xfrm>
            <a:prstGeom prst="rect">
              <a:avLst/>
            </a:prstGeom>
          </p:spPr>
        </p:pic>
        <p:pic>
          <p:nvPicPr>
            <p:cNvPr id="34" name="object 31">
              <a:extLst>
                <a:ext uri="{FF2B5EF4-FFF2-40B4-BE49-F238E27FC236}">
                  <a16:creationId xmlns:a16="http://schemas.microsoft.com/office/drawing/2014/main" id="{997DBC18-3741-74FC-C8E0-9C0650383190}"/>
                </a:ext>
              </a:extLst>
            </p:cNvPr>
            <p:cNvPicPr/>
            <p:nvPr/>
          </p:nvPicPr>
          <p:blipFill>
            <a:blip r:embed="rId13" cstate="print"/>
            <a:stretch>
              <a:fillRect/>
            </a:stretch>
          </p:blipFill>
          <p:spPr>
            <a:xfrm>
              <a:off x="7783387" y="9013693"/>
              <a:ext cx="66319" cy="71450"/>
            </a:xfrm>
            <a:prstGeom prst="rect">
              <a:avLst/>
            </a:prstGeom>
          </p:spPr>
        </p:pic>
        <p:sp>
          <p:nvSpPr>
            <p:cNvPr id="35" name="object 32">
              <a:extLst>
                <a:ext uri="{FF2B5EF4-FFF2-40B4-BE49-F238E27FC236}">
                  <a16:creationId xmlns:a16="http://schemas.microsoft.com/office/drawing/2014/main" id="{4D237BAF-043E-FB8B-AC28-DAF8A0B48B05}"/>
                </a:ext>
              </a:extLst>
            </p:cNvPr>
            <p:cNvSpPr/>
            <p:nvPr/>
          </p:nvSpPr>
          <p:spPr>
            <a:xfrm>
              <a:off x="7170729" y="9000339"/>
              <a:ext cx="358140" cy="360680"/>
            </a:xfrm>
            <a:custGeom>
              <a:avLst/>
              <a:gdLst/>
              <a:ahLst/>
              <a:cxnLst/>
              <a:rect l="l" t="t" r="r" b="b"/>
              <a:pathLst>
                <a:path w="358140" h="360679">
                  <a:moveTo>
                    <a:pt x="240653" y="297052"/>
                  </a:moveTo>
                  <a:lnTo>
                    <a:pt x="173151" y="297052"/>
                  </a:lnTo>
                  <a:lnTo>
                    <a:pt x="210141" y="327605"/>
                  </a:lnTo>
                  <a:lnTo>
                    <a:pt x="245006" y="348146"/>
                  </a:lnTo>
                  <a:lnTo>
                    <a:pt x="277688" y="358898"/>
                  </a:lnTo>
                  <a:lnTo>
                    <a:pt x="308127" y="360083"/>
                  </a:lnTo>
                  <a:lnTo>
                    <a:pt x="322075" y="357403"/>
                  </a:lnTo>
                  <a:lnTo>
                    <a:pt x="335591" y="352540"/>
                  </a:lnTo>
                  <a:lnTo>
                    <a:pt x="347839" y="345233"/>
                  </a:lnTo>
                  <a:lnTo>
                    <a:pt x="355821" y="337354"/>
                  </a:lnTo>
                  <a:lnTo>
                    <a:pt x="319501" y="337354"/>
                  </a:lnTo>
                  <a:lnTo>
                    <a:pt x="286785" y="329050"/>
                  </a:lnTo>
                  <a:lnTo>
                    <a:pt x="253888" y="309688"/>
                  </a:lnTo>
                  <a:lnTo>
                    <a:pt x="240653" y="297052"/>
                  </a:lnTo>
                  <a:close/>
                </a:path>
                <a:path w="358140" h="360679">
                  <a:moveTo>
                    <a:pt x="357987" y="335216"/>
                  </a:moveTo>
                  <a:lnTo>
                    <a:pt x="352450" y="336156"/>
                  </a:lnTo>
                  <a:lnTo>
                    <a:pt x="319501" y="337354"/>
                  </a:lnTo>
                  <a:lnTo>
                    <a:pt x="355821" y="337354"/>
                  </a:lnTo>
                  <a:lnTo>
                    <a:pt x="357987" y="335216"/>
                  </a:lnTo>
                  <a:close/>
                </a:path>
                <a:path w="358140" h="360679">
                  <a:moveTo>
                    <a:pt x="147345" y="0"/>
                  </a:moveTo>
                  <a:lnTo>
                    <a:pt x="102163" y="6903"/>
                  </a:lnTo>
                  <a:lnTo>
                    <a:pt x="61995" y="26598"/>
                  </a:lnTo>
                  <a:lnTo>
                    <a:pt x="29684" y="57557"/>
                  </a:lnTo>
                  <a:lnTo>
                    <a:pt x="8076" y="98256"/>
                  </a:lnTo>
                  <a:lnTo>
                    <a:pt x="12" y="147167"/>
                  </a:lnTo>
                  <a:lnTo>
                    <a:pt x="0" y="153022"/>
                  </a:lnTo>
                  <a:lnTo>
                    <a:pt x="7186" y="201138"/>
                  </a:lnTo>
                  <a:lnTo>
                    <a:pt x="27183" y="242011"/>
                  </a:lnTo>
                  <a:lnTo>
                    <a:pt x="57645" y="273660"/>
                  </a:lnTo>
                  <a:lnTo>
                    <a:pt x="96229" y="294103"/>
                  </a:lnTo>
                  <a:lnTo>
                    <a:pt x="140588" y="301358"/>
                  </a:lnTo>
                  <a:lnTo>
                    <a:pt x="148863" y="301048"/>
                  </a:lnTo>
                  <a:lnTo>
                    <a:pt x="157022" y="300172"/>
                  </a:lnTo>
                  <a:lnTo>
                    <a:pt x="165106" y="298813"/>
                  </a:lnTo>
                  <a:lnTo>
                    <a:pt x="173151" y="297052"/>
                  </a:lnTo>
                  <a:lnTo>
                    <a:pt x="240653" y="297052"/>
                  </a:lnTo>
                  <a:lnTo>
                    <a:pt x="220395" y="277710"/>
                  </a:lnTo>
                  <a:lnTo>
                    <a:pt x="230180" y="270408"/>
                  </a:lnTo>
                  <a:lnTo>
                    <a:pt x="146938" y="270408"/>
                  </a:lnTo>
                  <a:lnTo>
                    <a:pt x="105759" y="258939"/>
                  </a:lnTo>
                  <a:lnTo>
                    <a:pt x="73623" y="229400"/>
                  </a:lnTo>
                  <a:lnTo>
                    <a:pt x="52729" y="189087"/>
                  </a:lnTo>
                  <a:lnTo>
                    <a:pt x="45275" y="145300"/>
                  </a:lnTo>
                  <a:lnTo>
                    <a:pt x="45288" y="138823"/>
                  </a:lnTo>
                  <a:lnTo>
                    <a:pt x="52333" y="98483"/>
                  </a:lnTo>
                  <a:lnTo>
                    <a:pt x="71820" y="64006"/>
                  </a:lnTo>
                  <a:lnTo>
                    <a:pt x="102957" y="39966"/>
                  </a:lnTo>
                  <a:lnTo>
                    <a:pt x="144957" y="30937"/>
                  </a:lnTo>
                  <a:lnTo>
                    <a:pt x="236697" y="30937"/>
                  </a:lnTo>
                  <a:lnTo>
                    <a:pt x="231310" y="25735"/>
                  </a:lnTo>
                  <a:lnTo>
                    <a:pt x="192076" y="6656"/>
                  </a:lnTo>
                  <a:lnTo>
                    <a:pt x="147345" y="0"/>
                  </a:lnTo>
                  <a:close/>
                </a:path>
                <a:path w="358140" h="360679">
                  <a:moveTo>
                    <a:pt x="236697" y="30937"/>
                  </a:moveTo>
                  <a:lnTo>
                    <a:pt x="144957" y="30937"/>
                  </a:lnTo>
                  <a:lnTo>
                    <a:pt x="188553" y="41646"/>
                  </a:lnTo>
                  <a:lnTo>
                    <a:pt x="219990" y="69656"/>
                  </a:lnTo>
                  <a:lnTo>
                    <a:pt x="239124" y="108786"/>
                  </a:lnTo>
                  <a:lnTo>
                    <a:pt x="245777" y="152653"/>
                  </a:lnTo>
                  <a:lnTo>
                    <a:pt x="245808" y="159042"/>
                  </a:lnTo>
                  <a:lnTo>
                    <a:pt x="238736" y="203114"/>
                  </a:lnTo>
                  <a:lnTo>
                    <a:pt x="218709" y="238432"/>
                  </a:lnTo>
                  <a:lnTo>
                    <a:pt x="187515" y="261897"/>
                  </a:lnTo>
                  <a:lnTo>
                    <a:pt x="146938" y="270408"/>
                  </a:lnTo>
                  <a:lnTo>
                    <a:pt x="230180" y="270408"/>
                  </a:lnTo>
                  <a:lnTo>
                    <a:pt x="249879" y="255707"/>
                  </a:lnTo>
                  <a:lnTo>
                    <a:pt x="272134" y="224878"/>
                  </a:lnTo>
                  <a:lnTo>
                    <a:pt x="286195" y="188649"/>
                  </a:lnTo>
                  <a:lnTo>
                    <a:pt x="291096" y="150444"/>
                  </a:lnTo>
                  <a:lnTo>
                    <a:pt x="291096" y="144144"/>
                  </a:lnTo>
                  <a:lnTo>
                    <a:pt x="283313" y="95816"/>
                  </a:lnTo>
                  <a:lnTo>
                    <a:pt x="262553" y="55900"/>
                  </a:lnTo>
                  <a:lnTo>
                    <a:pt x="236697" y="30937"/>
                  </a:lnTo>
                  <a:close/>
                </a:path>
              </a:pathLst>
            </a:custGeom>
            <a:solidFill>
              <a:srgbClr val="FFFFFF"/>
            </a:solidFill>
          </p:spPr>
          <p:txBody>
            <a:bodyPr wrap="square" lIns="0" tIns="0" rIns="0" bIns="0" rtlCol="0"/>
            <a:lstStyle/>
            <a:p>
              <a:endParaRPr sz="1227"/>
            </a:p>
          </p:txBody>
        </p:sp>
      </p:grpSp>
      <p:sp>
        <p:nvSpPr>
          <p:cNvPr id="36" name="object 33">
            <a:extLst>
              <a:ext uri="{FF2B5EF4-FFF2-40B4-BE49-F238E27FC236}">
                <a16:creationId xmlns:a16="http://schemas.microsoft.com/office/drawing/2014/main" id="{05F04B64-48DB-9A89-5801-5557674B2BB0}"/>
              </a:ext>
            </a:extLst>
          </p:cNvPr>
          <p:cNvSpPr/>
          <p:nvPr userDrawn="1"/>
        </p:nvSpPr>
        <p:spPr>
          <a:xfrm>
            <a:off x="4700556" y="6135612"/>
            <a:ext cx="0" cy="211282"/>
          </a:xfrm>
          <a:custGeom>
            <a:avLst/>
            <a:gdLst/>
            <a:ahLst/>
            <a:cxnLst/>
            <a:rect l="l" t="t" r="r" b="b"/>
            <a:pathLst>
              <a:path h="309879">
                <a:moveTo>
                  <a:pt x="0" y="0"/>
                </a:moveTo>
                <a:lnTo>
                  <a:pt x="0" y="309791"/>
                </a:lnTo>
              </a:path>
            </a:pathLst>
          </a:custGeom>
          <a:ln w="5207">
            <a:solidFill>
              <a:srgbClr val="FFFFFF"/>
            </a:solidFill>
          </a:ln>
        </p:spPr>
        <p:txBody>
          <a:bodyPr wrap="square" lIns="0" tIns="0" rIns="0" bIns="0" rtlCol="0"/>
          <a:lstStyle/>
          <a:p>
            <a:endParaRPr sz="1227"/>
          </a:p>
        </p:txBody>
      </p:sp>
      <p:sp>
        <p:nvSpPr>
          <p:cNvPr id="38" name="Espace réservé du texte 37">
            <a:extLst>
              <a:ext uri="{FF2B5EF4-FFF2-40B4-BE49-F238E27FC236}">
                <a16:creationId xmlns:a16="http://schemas.microsoft.com/office/drawing/2014/main" id="{CCF1B0AB-4847-0B4D-AA29-FF19D1DA3FCC}"/>
              </a:ext>
            </a:extLst>
          </p:cNvPr>
          <p:cNvSpPr>
            <a:spLocks noGrp="1"/>
          </p:cNvSpPr>
          <p:nvPr>
            <p:ph type="body" sz="quarter" idx="10" hasCustomPrompt="1"/>
          </p:nvPr>
        </p:nvSpPr>
        <p:spPr>
          <a:xfrm>
            <a:off x="889264" y="738188"/>
            <a:ext cx="4371747" cy="2586903"/>
          </a:xfrm>
          <a:prstGeom prst="rect">
            <a:avLst/>
          </a:prstGeom>
        </p:spPr>
        <p:txBody>
          <a:bodyPr/>
          <a:lstStyle>
            <a:lvl1pPr marL="0" marR="3464" indent="0">
              <a:lnSpc>
                <a:spcPts val="6136"/>
              </a:lnSpc>
              <a:spcBef>
                <a:spcPts val="1295"/>
              </a:spcBef>
              <a:buNone/>
              <a:defRPr lang="fr-FR" sz="6136" spc="0" baseline="0" dirty="0" smtClean="0">
                <a:solidFill>
                  <a:srgbClr val="3EBB97"/>
                </a:solidFill>
                <a:latin typeface="CorporateACon" panose="02020506000000000000" pitchFamily="18" charset="0"/>
                <a:cs typeface="Times New Roman"/>
              </a:defRPr>
            </a:lvl1pPr>
            <a:lvl2pPr marL="8659" marR="3464">
              <a:lnSpc>
                <a:spcPts val="6136"/>
              </a:lnSpc>
              <a:spcBef>
                <a:spcPts val="1295"/>
              </a:spcBef>
              <a:defRPr lang="fr-FR" sz="6136" spc="-433" dirty="0" smtClean="0">
                <a:solidFill>
                  <a:srgbClr val="3EBB97"/>
                </a:solidFill>
                <a:latin typeface="Times New Roman"/>
                <a:cs typeface="Times New Roman"/>
              </a:defRPr>
            </a:lvl2pPr>
            <a:lvl3pPr marL="8659" marR="3464">
              <a:lnSpc>
                <a:spcPts val="6136"/>
              </a:lnSpc>
              <a:spcBef>
                <a:spcPts val="1295"/>
              </a:spcBef>
              <a:defRPr lang="fr-FR" sz="6136" spc="-433" dirty="0" smtClean="0">
                <a:solidFill>
                  <a:srgbClr val="3EBB97"/>
                </a:solidFill>
                <a:latin typeface="Times New Roman"/>
                <a:cs typeface="Times New Roman"/>
              </a:defRPr>
            </a:lvl3pPr>
            <a:lvl4pPr marL="8659" marR="3464">
              <a:lnSpc>
                <a:spcPts val="6136"/>
              </a:lnSpc>
              <a:spcBef>
                <a:spcPts val="1295"/>
              </a:spcBef>
              <a:defRPr lang="fr-FR" sz="6136" spc="-433" dirty="0" smtClean="0">
                <a:solidFill>
                  <a:srgbClr val="3EBB97"/>
                </a:solidFill>
                <a:latin typeface="Times New Roman"/>
                <a:cs typeface="Times New Roman"/>
              </a:defRPr>
            </a:lvl4pPr>
            <a:lvl5pPr marL="8659" marR="3464">
              <a:lnSpc>
                <a:spcPts val="6136"/>
              </a:lnSpc>
              <a:spcBef>
                <a:spcPts val="1295"/>
              </a:spcBef>
              <a:defRPr lang="fr-CA" sz="6136" spc="-433" dirty="0">
                <a:solidFill>
                  <a:srgbClr val="3EBB97"/>
                </a:solidFill>
                <a:latin typeface="Times New Roman"/>
                <a:cs typeface="Times New Roman"/>
              </a:defRPr>
            </a:lvl5pPr>
          </a:lstStyle>
          <a:p>
            <a:pPr lvl="0"/>
            <a:r>
              <a:rPr lang="fr-FR"/>
              <a:t>Titre de la présentation sur trois lignes</a:t>
            </a:r>
            <a:endParaRPr lang="fr-CA"/>
          </a:p>
        </p:txBody>
      </p:sp>
      <p:sp>
        <p:nvSpPr>
          <p:cNvPr id="42" name="Espace réservé du texte 37">
            <a:extLst>
              <a:ext uri="{FF2B5EF4-FFF2-40B4-BE49-F238E27FC236}">
                <a16:creationId xmlns:a16="http://schemas.microsoft.com/office/drawing/2014/main" id="{FAC30A69-2BAC-89E2-04D3-C1C505A9D40C}"/>
              </a:ext>
            </a:extLst>
          </p:cNvPr>
          <p:cNvSpPr>
            <a:spLocks noGrp="1"/>
          </p:cNvSpPr>
          <p:nvPr>
            <p:ph type="body" sz="quarter" idx="11" hasCustomPrompt="1"/>
          </p:nvPr>
        </p:nvSpPr>
        <p:spPr>
          <a:xfrm>
            <a:off x="889265" y="3657314"/>
            <a:ext cx="2720611" cy="424343"/>
          </a:xfrm>
          <a:prstGeom prst="rect">
            <a:avLst/>
          </a:prstGeom>
        </p:spPr>
        <p:txBody>
          <a:bodyPr/>
          <a:lstStyle>
            <a:lvl1pPr marL="0" marR="3464" indent="0">
              <a:lnSpc>
                <a:spcPct val="100000"/>
              </a:lnSpc>
              <a:spcBef>
                <a:spcPts val="68"/>
              </a:spcBef>
              <a:buNone/>
              <a:defRPr lang="fr-FR" sz="2386" spc="0" baseline="0" dirty="0" smtClean="0">
                <a:solidFill>
                  <a:srgbClr val="FFFDF1"/>
                </a:solidFill>
                <a:latin typeface="General Sans" pitchFamily="50" charset="0"/>
                <a:cs typeface="Tahoma"/>
              </a:defRPr>
            </a:lvl1pPr>
            <a:lvl2pPr marL="8659" marR="3464">
              <a:lnSpc>
                <a:spcPts val="6136"/>
              </a:lnSpc>
              <a:spcBef>
                <a:spcPts val="1295"/>
              </a:spcBef>
              <a:defRPr lang="fr-FR" sz="6136" spc="-433" dirty="0" smtClean="0">
                <a:solidFill>
                  <a:srgbClr val="3EBB97"/>
                </a:solidFill>
                <a:latin typeface="Times New Roman"/>
                <a:cs typeface="Times New Roman"/>
              </a:defRPr>
            </a:lvl2pPr>
            <a:lvl3pPr marL="8659" marR="3464">
              <a:lnSpc>
                <a:spcPts val="6136"/>
              </a:lnSpc>
              <a:spcBef>
                <a:spcPts val="1295"/>
              </a:spcBef>
              <a:defRPr lang="fr-FR" sz="6136" spc="-433" dirty="0" smtClean="0">
                <a:solidFill>
                  <a:srgbClr val="3EBB97"/>
                </a:solidFill>
                <a:latin typeface="Times New Roman"/>
                <a:cs typeface="Times New Roman"/>
              </a:defRPr>
            </a:lvl3pPr>
            <a:lvl4pPr marL="8659" marR="3464">
              <a:lnSpc>
                <a:spcPts val="6136"/>
              </a:lnSpc>
              <a:spcBef>
                <a:spcPts val="1295"/>
              </a:spcBef>
              <a:defRPr lang="fr-FR" sz="6136" spc="-433" dirty="0" smtClean="0">
                <a:solidFill>
                  <a:srgbClr val="3EBB97"/>
                </a:solidFill>
                <a:latin typeface="Times New Roman"/>
                <a:cs typeface="Times New Roman"/>
              </a:defRPr>
            </a:lvl4pPr>
            <a:lvl5pPr marL="8659" marR="3464">
              <a:lnSpc>
                <a:spcPts val="6136"/>
              </a:lnSpc>
              <a:spcBef>
                <a:spcPts val="1295"/>
              </a:spcBef>
              <a:defRPr lang="fr-CA" sz="6136" spc="-433" dirty="0">
                <a:solidFill>
                  <a:srgbClr val="3EBB97"/>
                </a:solidFill>
                <a:latin typeface="Times New Roman"/>
                <a:cs typeface="Times New Roman"/>
              </a:defRPr>
            </a:lvl5pPr>
          </a:lstStyle>
          <a:p>
            <a:pPr lvl="0"/>
            <a:r>
              <a:rPr lang="fr-FR"/>
              <a:t>Sous-titre et date</a:t>
            </a:r>
          </a:p>
        </p:txBody>
      </p:sp>
    </p:spTree>
    <p:extLst>
      <p:ext uri="{BB962C8B-B14F-4D97-AF65-F5344CB8AC3E}">
        <p14:creationId xmlns:p14="http://schemas.microsoft.com/office/powerpoint/2010/main" val="3046561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8611087" y="6356856"/>
            <a:ext cx="2742550" cy="364764"/>
          </a:xfrm>
          <a:prstGeom prst="rect">
            <a:avLst/>
          </a:prstGeom>
        </p:spPr>
        <p:txBody>
          <a:bodyPr lIns="0" tIns="0" rIns="0" bIns="0"/>
          <a:lstStyle>
            <a:lvl1pPr>
              <a:defRPr sz="886" b="0" i="0">
                <a:solidFill>
                  <a:srgbClr val="00473D"/>
                </a:solidFill>
                <a:latin typeface="Tahoma"/>
                <a:cs typeface="Tahoma"/>
              </a:defRPr>
            </a:lvl1pPr>
          </a:lstStyle>
          <a:p>
            <a:pPr marL="26842">
              <a:spcBef>
                <a:spcPts val="55"/>
              </a:spcBef>
            </a:pPr>
            <a:fld id="{81D60167-4931-47E6-BA6A-407CBD079E47}" type="slidenum">
              <a:rPr lang="fr-CA" spc="-34" smtClean="0"/>
              <a:pPr marL="26842">
                <a:spcBef>
                  <a:spcPts val="55"/>
                </a:spcBef>
              </a:pPr>
              <a:t>‹N°›</a:t>
            </a:fld>
            <a:endParaRPr lang="fr-CA" spc="-34"/>
          </a:p>
        </p:txBody>
      </p:sp>
      <p:sp>
        <p:nvSpPr>
          <p:cNvPr id="2" name="object 2">
            <a:extLst>
              <a:ext uri="{FF2B5EF4-FFF2-40B4-BE49-F238E27FC236}">
                <a16:creationId xmlns:a16="http://schemas.microsoft.com/office/drawing/2014/main" id="{B760F6C0-9EA5-8EEC-8C88-F48565F5E074}"/>
              </a:ext>
            </a:extLst>
          </p:cNvPr>
          <p:cNvSpPr/>
          <p:nvPr userDrawn="1"/>
        </p:nvSpPr>
        <p:spPr>
          <a:xfrm>
            <a:off x="-30076" y="0"/>
            <a:ext cx="12222077" cy="6858000"/>
          </a:xfrm>
          <a:custGeom>
            <a:avLst/>
            <a:gdLst/>
            <a:ahLst/>
            <a:cxnLst/>
            <a:rect l="l" t="t" r="r" b="b"/>
            <a:pathLst>
              <a:path w="17866995" h="10058400">
                <a:moveTo>
                  <a:pt x="17866372" y="0"/>
                </a:moveTo>
                <a:lnTo>
                  <a:pt x="0" y="0"/>
                </a:lnTo>
                <a:lnTo>
                  <a:pt x="0" y="10058400"/>
                </a:lnTo>
                <a:lnTo>
                  <a:pt x="17866372" y="10058400"/>
                </a:lnTo>
                <a:lnTo>
                  <a:pt x="17866372" y="0"/>
                </a:lnTo>
                <a:close/>
              </a:path>
            </a:pathLst>
          </a:custGeom>
          <a:solidFill>
            <a:srgbClr val="00473D"/>
          </a:solidFill>
        </p:spPr>
        <p:txBody>
          <a:bodyPr wrap="square" lIns="0" tIns="0" rIns="0" bIns="0" rtlCol="0"/>
          <a:lstStyle/>
          <a:p>
            <a:endParaRPr sz="1227"/>
          </a:p>
        </p:txBody>
      </p:sp>
      <p:sp>
        <p:nvSpPr>
          <p:cNvPr id="6" name="object 5">
            <a:extLst>
              <a:ext uri="{FF2B5EF4-FFF2-40B4-BE49-F238E27FC236}">
                <a16:creationId xmlns:a16="http://schemas.microsoft.com/office/drawing/2014/main" id="{1B3A68F3-F6B2-8D01-43D6-7D022EF1FAED}"/>
              </a:ext>
            </a:extLst>
          </p:cNvPr>
          <p:cNvSpPr/>
          <p:nvPr/>
        </p:nvSpPr>
        <p:spPr>
          <a:xfrm>
            <a:off x="7234433" y="1608513"/>
            <a:ext cx="4462359" cy="4626119"/>
          </a:xfrm>
          <a:custGeom>
            <a:avLst/>
            <a:gdLst/>
            <a:ahLst/>
            <a:cxnLst/>
            <a:rect l="l" t="t" r="r" b="b"/>
            <a:pathLst>
              <a:path w="6523355" h="6784975">
                <a:moveTo>
                  <a:pt x="6294272" y="0"/>
                </a:moveTo>
                <a:lnTo>
                  <a:pt x="228600" y="0"/>
                </a:lnTo>
                <a:lnTo>
                  <a:pt x="182529" y="4644"/>
                </a:lnTo>
                <a:lnTo>
                  <a:pt x="139619" y="17964"/>
                </a:lnTo>
                <a:lnTo>
                  <a:pt x="100788" y="39041"/>
                </a:lnTo>
                <a:lnTo>
                  <a:pt x="66955" y="66955"/>
                </a:lnTo>
                <a:lnTo>
                  <a:pt x="39041" y="100788"/>
                </a:lnTo>
                <a:lnTo>
                  <a:pt x="17964" y="139619"/>
                </a:lnTo>
                <a:lnTo>
                  <a:pt x="4644" y="182529"/>
                </a:lnTo>
                <a:lnTo>
                  <a:pt x="0" y="228600"/>
                </a:lnTo>
                <a:lnTo>
                  <a:pt x="0" y="6556248"/>
                </a:lnTo>
                <a:lnTo>
                  <a:pt x="4644" y="6602318"/>
                </a:lnTo>
                <a:lnTo>
                  <a:pt x="17964" y="6645228"/>
                </a:lnTo>
                <a:lnTo>
                  <a:pt x="39041" y="6684059"/>
                </a:lnTo>
                <a:lnTo>
                  <a:pt x="66955" y="6717892"/>
                </a:lnTo>
                <a:lnTo>
                  <a:pt x="100788" y="6745806"/>
                </a:lnTo>
                <a:lnTo>
                  <a:pt x="139619" y="6766883"/>
                </a:lnTo>
                <a:lnTo>
                  <a:pt x="182529" y="6780203"/>
                </a:lnTo>
                <a:lnTo>
                  <a:pt x="228600" y="6784848"/>
                </a:lnTo>
                <a:lnTo>
                  <a:pt x="6294272" y="6784848"/>
                </a:lnTo>
                <a:lnTo>
                  <a:pt x="6340346" y="6780203"/>
                </a:lnTo>
                <a:lnTo>
                  <a:pt x="6383258" y="6766883"/>
                </a:lnTo>
                <a:lnTo>
                  <a:pt x="6422089" y="6745806"/>
                </a:lnTo>
                <a:lnTo>
                  <a:pt x="6455921" y="6717892"/>
                </a:lnTo>
                <a:lnTo>
                  <a:pt x="6483834" y="6684059"/>
                </a:lnTo>
                <a:lnTo>
                  <a:pt x="6504909" y="6645228"/>
                </a:lnTo>
                <a:lnTo>
                  <a:pt x="6518228" y="6602318"/>
                </a:lnTo>
                <a:lnTo>
                  <a:pt x="6522872" y="6556248"/>
                </a:lnTo>
                <a:lnTo>
                  <a:pt x="6522872" y="228600"/>
                </a:lnTo>
                <a:lnTo>
                  <a:pt x="6518228" y="182529"/>
                </a:lnTo>
                <a:lnTo>
                  <a:pt x="6504909" y="139619"/>
                </a:lnTo>
                <a:lnTo>
                  <a:pt x="6483834" y="100788"/>
                </a:lnTo>
                <a:lnTo>
                  <a:pt x="6455921" y="66955"/>
                </a:lnTo>
                <a:lnTo>
                  <a:pt x="6422089" y="39041"/>
                </a:lnTo>
                <a:lnTo>
                  <a:pt x="6383258" y="17964"/>
                </a:lnTo>
                <a:lnTo>
                  <a:pt x="6340346" y="4644"/>
                </a:lnTo>
                <a:lnTo>
                  <a:pt x="6294272" y="0"/>
                </a:lnTo>
                <a:close/>
              </a:path>
            </a:pathLst>
          </a:custGeom>
          <a:solidFill>
            <a:srgbClr val="3EBB97"/>
          </a:solidFill>
        </p:spPr>
        <p:txBody>
          <a:bodyPr wrap="square" lIns="0" tIns="0" rIns="0" bIns="0" rtlCol="0"/>
          <a:lstStyle/>
          <a:p>
            <a:endParaRPr sz="1227"/>
          </a:p>
        </p:txBody>
      </p:sp>
      <p:sp>
        <p:nvSpPr>
          <p:cNvPr id="10" name="Espace réservé du texte 37">
            <a:extLst>
              <a:ext uri="{FF2B5EF4-FFF2-40B4-BE49-F238E27FC236}">
                <a16:creationId xmlns:a16="http://schemas.microsoft.com/office/drawing/2014/main" id="{1C10B4A3-06ED-948C-E98F-72057F17DA25}"/>
              </a:ext>
            </a:extLst>
          </p:cNvPr>
          <p:cNvSpPr>
            <a:spLocks noGrp="1"/>
          </p:cNvSpPr>
          <p:nvPr>
            <p:ph type="body" sz="quarter" idx="10"/>
          </p:nvPr>
        </p:nvSpPr>
        <p:spPr>
          <a:xfrm>
            <a:off x="889264" y="412756"/>
            <a:ext cx="10093934" cy="938063"/>
          </a:xfrm>
          <a:prstGeom prst="rect">
            <a:avLst/>
          </a:prstGeom>
        </p:spPr>
        <p:txBody>
          <a:bodyPr/>
          <a:lstStyle>
            <a:lvl1pPr marL="0" marR="3464" indent="0">
              <a:lnSpc>
                <a:spcPts val="6136"/>
              </a:lnSpc>
              <a:spcBef>
                <a:spcPts val="1295"/>
              </a:spcBef>
              <a:buNone/>
              <a:defRPr lang="fr-FR" sz="5454" spc="0" baseline="0" dirty="0" smtClean="0">
                <a:solidFill>
                  <a:srgbClr val="3EBB97"/>
                </a:solidFill>
                <a:latin typeface="CorporateACon" panose="02020506000000000000" pitchFamily="18" charset="0"/>
                <a:cs typeface="Times New Roman"/>
              </a:defRPr>
            </a:lvl1pPr>
            <a:lvl2pPr marL="8659" marR="3464">
              <a:lnSpc>
                <a:spcPts val="6136"/>
              </a:lnSpc>
              <a:spcBef>
                <a:spcPts val="1295"/>
              </a:spcBef>
              <a:defRPr lang="fr-FR" sz="6136" spc="-433" dirty="0" smtClean="0">
                <a:solidFill>
                  <a:srgbClr val="3EBB97"/>
                </a:solidFill>
                <a:latin typeface="Times New Roman"/>
                <a:cs typeface="Times New Roman"/>
              </a:defRPr>
            </a:lvl2pPr>
            <a:lvl3pPr marL="8659" marR="3464">
              <a:lnSpc>
                <a:spcPts val="6136"/>
              </a:lnSpc>
              <a:spcBef>
                <a:spcPts val="1295"/>
              </a:spcBef>
              <a:defRPr lang="fr-FR" sz="6136" spc="-433" dirty="0" smtClean="0">
                <a:solidFill>
                  <a:srgbClr val="3EBB97"/>
                </a:solidFill>
                <a:latin typeface="Times New Roman"/>
                <a:cs typeface="Times New Roman"/>
              </a:defRPr>
            </a:lvl3pPr>
            <a:lvl4pPr marL="8659" marR="3464">
              <a:lnSpc>
                <a:spcPts val="6136"/>
              </a:lnSpc>
              <a:spcBef>
                <a:spcPts val="1295"/>
              </a:spcBef>
              <a:defRPr lang="fr-FR" sz="6136" spc="-433" dirty="0" smtClean="0">
                <a:solidFill>
                  <a:srgbClr val="3EBB97"/>
                </a:solidFill>
                <a:latin typeface="Times New Roman"/>
                <a:cs typeface="Times New Roman"/>
              </a:defRPr>
            </a:lvl4pPr>
            <a:lvl5pPr marL="8659" marR="3464">
              <a:lnSpc>
                <a:spcPts val="6136"/>
              </a:lnSpc>
              <a:spcBef>
                <a:spcPts val="1295"/>
              </a:spcBef>
              <a:defRPr lang="fr-CA" sz="6136" spc="-433" dirty="0">
                <a:solidFill>
                  <a:srgbClr val="3EBB97"/>
                </a:solidFill>
                <a:latin typeface="Times New Roman"/>
                <a:cs typeface="Times New Roman"/>
              </a:defRPr>
            </a:lvl5pPr>
          </a:lstStyle>
          <a:p>
            <a:pPr lvl="0"/>
            <a:endParaRPr lang="fr-CA"/>
          </a:p>
        </p:txBody>
      </p:sp>
      <p:sp>
        <p:nvSpPr>
          <p:cNvPr id="12" name="Espace réservé du texte 11">
            <a:extLst>
              <a:ext uri="{FF2B5EF4-FFF2-40B4-BE49-F238E27FC236}">
                <a16:creationId xmlns:a16="http://schemas.microsoft.com/office/drawing/2014/main" id="{383A7BB4-373F-75B8-C127-DFCF6B6639EF}"/>
              </a:ext>
            </a:extLst>
          </p:cNvPr>
          <p:cNvSpPr>
            <a:spLocks noGrp="1"/>
          </p:cNvSpPr>
          <p:nvPr>
            <p:ph type="body" sz="quarter" idx="11" hasCustomPrompt="1"/>
          </p:nvPr>
        </p:nvSpPr>
        <p:spPr>
          <a:xfrm>
            <a:off x="7607638" y="1974273"/>
            <a:ext cx="1919352" cy="609384"/>
          </a:xfrm>
          <a:prstGeom prst="rect">
            <a:avLst/>
          </a:prstGeom>
        </p:spPr>
        <p:txBody>
          <a:bodyPr/>
          <a:lstStyle>
            <a:lvl1pPr marL="0" indent="0">
              <a:buNone/>
              <a:defRPr>
                <a:solidFill>
                  <a:srgbClr val="00473D"/>
                </a:solidFill>
              </a:defRPr>
            </a:lvl1pPr>
            <a:lvl2pPr>
              <a:defRPr>
                <a:solidFill>
                  <a:srgbClr val="00473D"/>
                </a:solidFill>
              </a:defRPr>
            </a:lvl2pPr>
            <a:lvl3pPr>
              <a:defRPr>
                <a:solidFill>
                  <a:srgbClr val="00473D"/>
                </a:solidFill>
              </a:defRPr>
            </a:lvl3pPr>
            <a:lvl4pPr>
              <a:defRPr>
                <a:solidFill>
                  <a:srgbClr val="00473D"/>
                </a:solidFill>
              </a:defRPr>
            </a:lvl4pPr>
            <a:lvl5pPr>
              <a:defRPr>
                <a:solidFill>
                  <a:srgbClr val="00473D"/>
                </a:solidFill>
              </a:defRPr>
            </a:lvl5pPr>
          </a:lstStyle>
          <a:p>
            <a:pPr lvl="0"/>
            <a:r>
              <a:rPr lang="fr-CA"/>
              <a:t>Titre de l’image</a:t>
            </a:r>
          </a:p>
        </p:txBody>
      </p:sp>
      <p:sp>
        <p:nvSpPr>
          <p:cNvPr id="13" name="Espace réservé pour une image  8">
            <a:extLst>
              <a:ext uri="{FF2B5EF4-FFF2-40B4-BE49-F238E27FC236}">
                <a16:creationId xmlns:a16="http://schemas.microsoft.com/office/drawing/2014/main" id="{7B57C8FF-A9AB-C1B5-3B9B-34D09DC8A487}"/>
              </a:ext>
            </a:extLst>
          </p:cNvPr>
          <p:cNvSpPr>
            <a:spLocks noGrp="1"/>
          </p:cNvSpPr>
          <p:nvPr>
            <p:ph type="pic" sz="quarter" idx="12"/>
          </p:nvPr>
        </p:nvSpPr>
        <p:spPr>
          <a:xfrm>
            <a:off x="7607639" y="2602141"/>
            <a:ext cx="3765132" cy="3344407"/>
          </a:xfrm>
          <a:prstGeom prst="roundRect">
            <a:avLst>
              <a:gd name="adj" fmla="val 3564"/>
            </a:avLst>
          </a:prstGeom>
          <a:noFill/>
        </p:spPr>
        <p:txBody>
          <a:bodyPr/>
          <a:lstStyle>
            <a:lvl1pPr marL="0" indent="0">
              <a:buNone/>
              <a:defRPr/>
            </a:lvl1pPr>
          </a:lstStyle>
          <a:p>
            <a:endParaRPr lang="fr-CA"/>
          </a:p>
        </p:txBody>
      </p:sp>
    </p:spTree>
    <p:extLst>
      <p:ext uri="{BB962C8B-B14F-4D97-AF65-F5344CB8AC3E}">
        <p14:creationId xmlns:p14="http://schemas.microsoft.com/office/powerpoint/2010/main" val="382783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96383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302829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708F8D3A-4273-4980-B4FD-824EAF75A80D}" type="datetimeFigureOut">
              <a:rPr lang="fr-CA" smtClean="0"/>
              <a:t>2026-06-15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3277634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708F8D3A-4273-4980-B4FD-824EAF75A80D}" type="datetimeFigureOut">
              <a:rPr lang="fr-CA" smtClean="0"/>
              <a:t>2026-06-15</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862608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7" name="Date Placeholder 2"/>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3"/>
          <p:cNvSpPr>
            <a:spLocks noGrp="1"/>
          </p:cNvSpPr>
          <p:nvPr>
            <p:ph type="ftr" sz="quarter" idx="11"/>
          </p:nvPr>
        </p:nvSpPr>
        <p:spPr/>
        <p:txBody>
          <a:bodyPr/>
          <a:lstStyle/>
          <a:p>
            <a:endParaRPr lang="fr-CA"/>
          </a:p>
        </p:txBody>
      </p:sp>
      <p:sp>
        <p:nvSpPr>
          <p:cNvPr id="6" name="Slide Number Placeholder 4"/>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4095710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2"/>
          <p:cNvSpPr>
            <a:spLocks noGrp="1"/>
          </p:cNvSpPr>
          <p:nvPr>
            <p:ph type="ftr" sz="quarter" idx="11"/>
          </p:nvPr>
        </p:nvSpPr>
        <p:spPr/>
        <p:txBody>
          <a:bodyPr/>
          <a:lstStyle/>
          <a:p>
            <a:endParaRPr lang="fr-CA"/>
          </a:p>
        </p:txBody>
      </p:sp>
      <p:sp>
        <p:nvSpPr>
          <p:cNvPr id="6" name="Slide Number Placeholder 3"/>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356692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708F8D3A-4273-4980-B4FD-824EAF75A80D}" type="datetimeFigureOut">
              <a:rPr lang="fr-CA" smtClean="0"/>
              <a:t>2026-06-15</a:t>
            </a:fld>
            <a:endParaRPr lang="fr-CA"/>
          </a:p>
        </p:txBody>
      </p:sp>
      <p:sp>
        <p:nvSpPr>
          <p:cNvPr id="5" name="Footer Placeholder 5"/>
          <p:cNvSpPr>
            <a:spLocks noGrp="1"/>
          </p:cNvSpPr>
          <p:nvPr>
            <p:ph type="ftr" sz="quarter" idx="11"/>
          </p:nvPr>
        </p:nvSpPr>
        <p:spPr/>
        <p:txBody>
          <a:bodyPr/>
          <a:lstStyle/>
          <a:p>
            <a:endParaRPr lang="fr-CA"/>
          </a:p>
        </p:txBody>
      </p:sp>
      <p:sp>
        <p:nvSpPr>
          <p:cNvPr id="6" name="Slide Number Placeholder 6"/>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88656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08F8D3A-4273-4980-B4FD-824EAF75A80D}" type="datetimeFigureOut">
              <a:rPr lang="fr-CA" smtClean="0"/>
              <a:t>2026-06-15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67A873C-2795-4DE4-AF08-37B78A3C1AD1}" type="slidenum">
              <a:rPr lang="fr-CA" smtClean="0"/>
              <a:t>‹N°›</a:t>
            </a:fld>
            <a:endParaRPr lang="fr-CA"/>
          </a:p>
        </p:txBody>
      </p:sp>
    </p:spTree>
    <p:extLst>
      <p:ext uri="{BB962C8B-B14F-4D97-AF65-F5344CB8AC3E}">
        <p14:creationId xmlns:p14="http://schemas.microsoft.com/office/powerpoint/2010/main" val="3988832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08F8D3A-4273-4980-B4FD-824EAF75A80D}" type="datetimeFigureOut">
              <a:rPr lang="fr-CA" smtClean="0"/>
              <a:t>2026-06-15</a:t>
            </a:fld>
            <a:endParaRPr lang="fr-C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C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67A873C-2795-4DE4-AF08-37B78A3C1AD1}" type="slidenum">
              <a:rPr lang="fr-CA" smtClean="0"/>
              <a:t>‹N°›</a:t>
            </a:fld>
            <a:endParaRPr lang="fr-CA"/>
          </a:p>
        </p:txBody>
      </p:sp>
    </p:spTree>
    <p:extLst>
      <p:ext uri="{BB962C8B-B14F-4D97-AF65-F5344CB8AC3E}">
        <p14:creationId xmlns:p14="http://schemas.microsoft.com/office/powerpoint/2010/main" val="19722917"/>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hemeOverride" Target="../theme/themeOverride6.xml"/><Relationship Id="rId5" Type="http://schemas.openxmlformats.org/officeDocument/2006/relationships/image" Target="../media/image24.png"/><Relationship Id="rId4" Type="http://schemas.openxmlformats.org/officeDocument/2006/relationships/hyperlink" Target="https://proximitepleinair.ca/"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hemeOverride" Target="../theme/themeOverride7.xml"/><Relationship Id="rId5" Type="http://schemas.openxmlformats.org/officeDocument/2006/relationships/image" Target="../media/image31.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hemeOverride" Target="../theme/themeOverride8.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hemeOverride" Target="../theme/themeOverride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hemeOverride" Target="../theme/themeOverride4.xml"/><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hemeOverride" Target="../theme/themeOverride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1AD3E-1D5D-A977-753C-DAF7E34D8459}"/>
            </a:ext>
          </a:extLst>
        </p:cNvPr>
        <p:cNvGrpSpPr/>
        <p:nvPr/>
      </p:nvGrpSpPr>
      <p:grpSpPr>
        <a:xfrm>
          <a:off x="0" y="0"/>
          <a:ext cx="0" cy="0"/>
          <a:chOff x="0" y="0"/>
          <a:chExt cx="0" cy="0"/>
        </a:xfrm>
      </p:grpSpPr>
      <p:sp>
        <p:nvSpPr>
          <p:cNvPr id="24" name="Espace réservé du texte 23">
            <a:extLst>
              <a:ext uri="{FF2B5EF4-FFF2-40B4-BE49-F238E27FC236}">
                <a16:creationId xmlns:a16="http://schemas.microsoft.com/office/drawing/2014/main" id="{5D36929D-9317-9A6A-C6CC-F218F5101DF2}"/>
              </a:ext>
            </a:extLst>
          </p:cNvPr>
          <p:cNvSpPr>
            <a:spLocks noGrp="1"/>
          </p:cNvSpPr>
          <p:nvPr>
            <p:ph type="body" sz="quarter" idx="10"/>
          </p:nvPr>
        </p:nvSpPr>
        <p:spPr>
          <a:xfrm>
            <a:off x="3001487" y="1087558"/>
            <a:ext cx="2907351" cy="1943831"/>
          </a:xfrm>
        </p:spPr>
        <p:txBody>
          <a:bodyPr>
            <a:normAutofit fontScale="85000" lnSpcReduction="20000"/>
          </a:bodyPr>
          <a:lstStyle/>
          <a:p>
            <a:pPr>
              <a:lnSpc>
                <a:spcPts val="4000"/>
              </a:lnSpc>
              <a:spcBef>
                <a:spcPts val="0"/>
              </a:spcBef>
            </a:pPr>
            <a:r>
              <a:rPr lang="fr-CA" sz="4800">
                <a:latin typeface="CorporateACon"/>
              </a:rPr>
              <a:t>Les Journées</a:t>
            </a:r>
            <a:r>
              <a:rPr lang="fr-CA" sz="4600" b="1"/>
              <a:t> </a:t>
            </a:r>
          </a:p>
          <a:p>
            <a:pPr>
              <a:lnSpc>
                <a:spcPts val="4000"/>
              </a:lnSpc>
              <a:spcBef>
                <a:spcPts val="0"/>
              </a:spcBef>
            </a:pPr>
            <a:endParaRPr lang="fr-CA" sz="4600" b="1"/>
          </a:p>
          <a:p>
            <a:pPr>
              <a:lnSpc>
                <a:spcPct val="100000"/>
              </a:lnSpc>
              <a:spcBef>
                <a:spcPts val="0"/>
              </a:spcBef>
            </a:pPr>
            <a:br>
              <a:rPr lang="fr-CA" sz="4600" b="1"/>
            </a:br>
            <a:endParaRPr lang="fr-CA" sz="2800"/>
          </a:p>
        </p:txBody>
      </p:sp>
      <p:sp>
        <p:nvSpPr>
          <p:cNvPr id="2" name="Espace réservé du texte 1">
            <a:extLst>
              <a:ext uri="{FF2B5EF4-FFF2-40B4-BE49-F238E27FC236}">
                <a16:creationId xmlns:a16="http://schemas.microsoft.com/office/drawing/2014/main" id="{4CEA17FE-85A0-73D2-6C44-5B021BE59AD6}"/>
              </a:ext>
            </a:extLst>
          </p:cNvPr>
          <p:cNvSpPr>
            <a:spLocks noGrp="1"/>
          </p:cNvSpPr>
          <p:nvPr>
            <p:ph type="body" sz="quarter" idx="11"/>
          </p:nvPr>
        </p:nvSpPr>
        <p:spPr>
          <a:xfrm>
            <a:off x="4468564" y="5183017"/>
            <a:ext cx="4026682" cy="632808"/>
          </a:xfrm>
        </p:spPr>
        <p:txBody>
          <a:bodyPr>
            <a:normAutofit fontScale="92500" lnSpcReduction="20000"/>
          </a:bodyPr>
          <a:lstStyle/>
          <a:p>
            <a:r>
              <a:rPr lang="fr-CA" sz="3300" b="1">
                <a:solidFill>
                  <a:srgbClr val="FFFF00"/>
                </a:solidFill>
              </a:rPr>
              <a:t>2 au 4 octobre 2026</a:t>
            </a:r>
            <a:br>
              <a:rPr lang="fr-CA" sz="3300"/>
            </a:br>
            <a:endParaRPr lang="fr-CA" sz="1200"/>
          </a:p>
          <a:p>
            <a:endParaRPr lang="fr-CA"/>
          </a:p>
        </p:txBody>
      </p:sp>
      <p:sp>
        <p:nvSpPr>
          <p:cNvPr id="6" name="Rectangle 5">
            <a:extLst>
              <a:ext uri="{FF2B5EF4-FFF2-40B4-BE49-F238E27FC236}">
                <a16:creationId xmlns:a16="http://schemas.microsoft.com/office/drawing/2014/main" id="{09B5885B-BDD1-6436-735D-7CF694AA664B}"/>
              </a:ext>
            </a:extLst>
          </p:cNvPr>
          <p:cNvSpPr/>
          <p:nvPr/>
        </p:nvSpPr>
        <p:spPr>
          <a:xfrm>
            <a:off x="3758184" y="6012354"/>
            <a:ext cx="2337816" cy="534301"/>
          </a:xfrm>
          <a:prstGeom prst="rect">
            <a:avLst/>
          </a:prstGeom>
          <a:solidFill>
            <a:srgbClr val="00473D"/>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799E19B7-7CD5-5512-2DC5-012C87369F3D}"/>
              </a:ext>
            </a:extLst>
          </p:cNvPr>
          <p:cNvSpPr txBox="1"/>
          <p:nvPr/>
        </p:nvSpPr>
        <p:spPr>
          <a:xfrm>
            <a:off x="5990558" y="5839130"/>
            <a:ext cx="1699260" cy="215444"/>
          </a:xfrm>
          <a:prstGeom prst="rect">
            <a:avLst/>
          </a:prstGeom>
          <a:noFill/>
        </p:spPr>
        <p:txBody>
          <a:bodyPr wrap="square" rtlCol="0">
            <a:spAutoFit/>
          </a:bodyPr>
          <a:lstStyle/>
          <a:p>
            <a:r>
              <a:rPr lang="fr-CA" sz="800"/>
              <a:t>En partenariat avec </a:t>
            </a:r>
          </a:p>
        </p:txBody>
      </p:sp>
      <p:sp>
        <p:nvSpPr>
          <p:cNvPr id="8" name="ZoneTexte 7">
            <a:extLst>
              <a:ext uri="{FF2B5EF4-FFF2-40B4-BE49-F238E27FC236}">
                <a16:creationId xmlns:a16="http://schemas.microsoft.com/office/drawing/2014/main" id="{A3A370DA-705C-96F4-88AE-4FC41496DF7F}"/>
              </a:ext>
            </a:extLst>
          </p:cNvPr>
          <p:cNvSpPr txBox="1"/>
          <p:nvPr/>
        </p:nvSpPr>
        <p:spPr>
          <a:xfrm>
            <a:off x="9470727" y="5839130"/>
            <a:ext cx="1699260" cy="215444"/>
          </a:xfrm>
          <a:prstGeom prst="rect">
            <a:avLst/>
          </a:prstGeom>
          <a:noFill/>
        </p:spPr>
        <p:txBody>
          <a:bodyPr wrap="square" rtlCol="0">
            <a:spAutoFit/>
          </a:bodyPr>
          <a:lstStyle/>
          <a:p>
            <a:r>
              <a:rPr lang="fr-CA" sz="800"/>
              <a:t>Rendue possible grâce à </a:t>
            </a:r>
          </a:p>
        </p:txBody>
      </p:sp>
      <p:pic>
        <p:nvPicPr>
          <p:cNvPr id="10" name="Image 9">
            <a:extLst>
              <a:ext uri="{FF2B5EF4-FFF2-40B4-BE49-F238E27FC236}">
                <a16:creationId xmlns:a16="http://schemas.microsoft.com/office/drawing/2014/main" id="{A18DAF45-50D0-C230-5666-04E1CF234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364" y="6165048"/>
            <a:ext cx="1032982" cy="534301"/>
          </a:xfrm>
          <a:prstGeom prst="rect">
            <a:avLst/>
          </a:prstGeom>
        </p:spPr>
      </p:pic>
      <p:pic>
        <p:nvPicPr>
          <p:cNvPr id="16" name="Image 15">
            <a:extLst>
              <a:ext uri="{FF2B5EF4-FFF2-40B4-BE49-F238E27FC236}">
                <a16:creationId xmlns:a16="http://schemas.microsoft.com/office/drawing/2014/main" id="{CD66BE25-CF10-E612-A130-C0E6A122B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057" y="6001162"/>
            <a:ext cx="1434600" cy="781060"/>
          </a:xfrm>
          <a:prstGeom prst="rect">
            <a:avLst/>
          </a:prstGeom>
        </p:spPr>
      </p:pic>
      <p:pic>
        <p:nvPicPr>
          <p:cNvPr id="20" name="Image 19">
            <a:extLst>
              <a:ext uri="{FF2B5EF4-FFF2-40B4-BE49-F238E27FC236}">
                <a16:creationId xmlns:a16="http://schemas.microsoft.com/office/drawing/2014/main" id="{95DC7E39-652D-6FCC-D954-5CDDBA48B2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27" y="6034878"/>
            <a:ext cx="1889827" cy="569643"/>
          </a:xfrm>
          <a:prstGeom prst="rect">
            <a:avLst/>
          </a:prstGeom>
        </p:spPr>
      </p:pic>
      <p:pic>
        <p:nvPicPr>
          <p:cNvPr id="11" name="Image 10">
            <a:extLst>
              <a:ext uri="{FF2B5EF4-FFF2-40B4-BE49-F238E27FC236}">
                <a16:creationId xmlns:a16="http://schemas.microsoft.com/office/drawing/2014/main" id="{D7A14B3F-5697-C21A-4B89-B673506B55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8838" y="5885741"/>
            <a:ext cx="1146134" cy="972259"/>
          </a:xfrm>
          <a:prstGeom prst="rect">
            <a:avLst/>
          </a:prstGeom>
        </p:spPr>
      </p:pic>
      <p:pic>
        <p:nvPicPr>
          <p:cNvPr id="4" name="Image 3">
            <a:extLst>
              <a:ext uri="{FF2B5EF4-FFF2-40B4-BE49-F238E27FC236}">
                <a16:creationId xmlns:a16="http://schemas.microsoft.com/office/drawing/2014/main" id="{4EAC1ED0-F4FA-95C1-7852-030EA65F6B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5248" y="627009"/>
            <a:ext cx="4569139" cy="1494108"/>
          </a:xfrm>
          <a:prstGeom prst="rect">
            <a:avLst/>
          </a:prstGeom>
        </p:spPr>
      </p:pic>
      <p:pic>
        <p:nvPicPr>
          <p:cNvPr id="15" name="Image 14">
            <a:extLst>
              <a:ext uri="{FF2B5EF4-FFF2-40B4-BE49-F238E27FC236}">
                <a16:creationId xmlns:a16="http://schemas.microsoft.com/office/drawing/2014/main" id="{341FD595-E460-8D5D-34FF-CDB85699DE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0125" y="1924010"/>
            <a:ext cx="5251749" cy="3271771"/>
          </a:xfrm>
          <a:prstGeom prst="rect">
            <a:avLst/>
          </a:prstGeom>
        </p:spPr>
      </p:pic>
      <p:sp>
        <p:nvSpPr>
          <p:cNvPr id="3" name="ZoneTexte 2">
            <a:extLst>
              <a:ext uri="{FF2B5EF4-FFF2-40B4-BE49-F238E27FC236}">
                <a16:creationId xmlns:a16="http://schemas.microsoft.com/office/drawing/2014/main" id="{9C404426-FEBC-2708-B349-E0F66BCF3B56}"/>
              </a:ext>
            </a:extLst>
          </p:cNvPr>
          <p:cNvSpPr txBox="1"/>
          <p:nvPr/>
        </p:nvSpPr>
        <p:spPr>
          <a:xfrm>
            <a:off x="3359936" y="187358"/>
            <a:ext cx="6755611" cy="830997"/>
          </a:xfrm>
          <a:prstGeom prst="rect">
            <a:avLst/>
          </a:prstGeom>
          <a:noFill/>
        </p:spPr>
        <p:txBody>
          <a:bodyPr wrap="square" rtlCol="0">
            <a:spAutoFit/>
          </a:bodyPr>
          <a:lstStyle/>
          <a:p>
            <a:r>
              <a:rPr lang="fr-CA" sz="4800" b="1">
                <a:solidFill>
                  <a:srgbClr val="FFFF00"/>
                </a:solidFill>
                <a:latin typeface="CorporateACon"/>
                <a:ea typeface="+mj-ea"/>
                <a:cs typeface="Times New Roman"/>
              </a:rPr>
              <a:t>Séance d’information</a:t>
            </a:r>
          </a:p>
        </p:txBody>
      </p:sp>
    </p:spTree>
    <p:extLst>
      <p:ext uri="{BB962C8B-B14F-4D97-AF65-F5344CB8AC3E}">
        <p14:creationId xmlns:p14="http://schemas.microsoft.com/office/powerpoint/2010/main" val="3732587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D6B5C46-3F9F-33CF-9A4D-E05A0B2F43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7605BC-9BEF-D02E-9EE0-DB8B3AAAC8E8}"/>
              </a:ext>
            </a:extLst>
          </p:cNvPr>
          <p:cNvSpPr/>
          <p:nvPr/>
        </p:nvSpPr>
        <p:spPr>
          <a:xfrm>
            <a:off x="7222711" y="1584120"/>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05311853-7ED8-6450-5AAB-CE42BB1084E4}"/>
              </a:ext>
            </a:extLst>
          </p:cNvPr>
          <p:cNvSpPr txBox="1"/>
          <p:nvPr/>
        </p:nvSpPr>
        <p:spPr>
          <a:xfrm>
            <a:off x="258269" y="931889"/>
            <a:ext cx="11675444" cy="1311256"/>
          </a:xfrm>
          <a:prstGeom prst="rect">
            <a:avLst/>
          </a:prstGeom>
          <a:noFill/>
        </p:spPr>
        <p:txBody>
          <a:bodyPr wrap="square" rtlCol="0">
            <a:spAutoFit/>
          </a:bodyPr>
          <a:lstStyle/>
          <a:p>
            <a:pPr algn="ctr"/>
            <a:r>
              <a:rPr lang="fr-CA" sz="4500" b="1">
                <a:solidFill>
                  <a:srgbClr val="FFFF00"/>
                </a:solidFill>
                <a:latin typeface="CorporateACon" panose="02020506000000000000"/>
              </a:rPr>
              <a:t>Comment embarquer dans le mouvement?</a:t>
            </a:r>
          </a:p>
          <a:p>
            <a:pPr algn="ctr"/>
            <a:endParaRPr lang="fr-CA" sz="1000" b="1">
              <a:solidFill>
                <a:srgbClr val="FFFF00"/>
              </a:solidFill>
              <a:latin typeface="CorporateACon" panose="02020506000000000000"/>
            </a:endParaRPr>
          </a:p>
          <a:p>
            <a:pPr algn="ctr">
              <a:lnSpc>
                <a:spcPct val="150000"/>
              </a:lnSpc>
            </a:pPr>
            <a:endParaRPr lang="fr-CA" b="1">
              <a:solidFill>
                <a:srgbClr val="FFFF00"/>
              </a:solidFill>
              <a:latin typeface="CorporateACon" panose="02020506000000000000"/>
            </a:endParaRPr>
          </a:p>
        </p:txBody>
      </p:sp>
      <p:sp>
        <p:nvSpPr>
          <p:cNvPr id="7" name="Espace réservé du texte 23">
            <a:extLst>
              <a:ext uri="{FF2B5EF4-FFF2-40B4-BE49-F238E27FC236}">
                <a16:creationId xmlns:a16="http://schemas.microsoft.com/office/drawing/2014/main" id="{39172D61-7B18-8D30-64AF-63004A8584E4}"/>
              </a:ext>
            </a:extLst>
          </p:cNvPr>
          <p:cNvSpPr txBox="1">
            <a:spLocks/>
          </p:cNvSpPr>
          <p:nvPr/>
        </p:nvSpPr>
        <p:spPr>
          <a:xfrm>
            <a:off x="0" y="6308721"/>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sp>
        <p:nvSpPr>
          <p:cNvPr id="3" name="ZoneTexte 2">
            <a:extLst>
              <a:ext uri="{FF2B5EF4-FFF2-40B4-BE49-F238E27FC236}">
                <a16:creationId xmlns:a16="http://schemas.microsoft.com/office/drawing/2014/main" id="{E4F8FB3D-5F63-2877-6723-4AF8121EEF0E}"/>
              </a:ext>
            </a:extLst>
          </p:cNvPr>
          <p:cNvSpPr txBox="1"/>
          <p:nvPr/>
        </p:nvSpPr>
        <p:spPr>
          <a:xfrm>
            <a:off x="1843793" y="4161012"/>
            <a:ext cx="8871832" cy="861774"/>
          </a:xfrm>
          <a:prstGeom prst="rect">
            <a:avLst/>
          </a:prstGeom>
          <a:noFill/>
        </p:spPr>
        <p:txBody>
          <a:bodyPr wrap="square" rtlCol="0">
            <a:spAutoFit/>
          </a:bodyPr>
          <a:lstStyle/>
          <a:p>
            <a:r>
              <a:rPr lang="fr-CA" sz="5000">
                <a:hlinkClick r:id="rId4"/>
              </a:rPr>
              <a:t>https://proximitepleinair.ca</a:t>
            </a:r>
            <a:endParaRPr lang="fr-CA" sz="5000"/>
          </a:p>
        </p:txBody>
      </p:sp>
      <p:pic>
        <p:nvPicPr>
          <p:cNvPr id="18" name="Image 17">
            <a:extLst>
              <a:ext uri="{FF2B5EF4-FFF2-40B4-BE49-F238E27FC236}">
                <a16:creationId xmlns:a16="http://schemas.microsoft.com/office/drawing/2014/main" id="{21454DD3-04EB-D7A8-2F12-4DCA5FAFF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6259" y="927123"/>
            <a:ext cx="5508603" cy="3895907"/>
          </a:xfrm>
          <a:prstGeom prst="rect">
            <a:avLst/>
          </a:prstGeom>
        </p:spPr>
      </p:pic>
    </p:spTree>
    <p:extLst>
      <p:ext uri="{BB962C8B-B14F-4D97-AF65-F5344CB8AC3E}">
        <p14:creationId xmlns:p14="http://schemas.microsoft.com/office/powerpoint/2010/main" val="386115996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BB203B-9E1F-D716-AA9B-57BC6163D6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8696AE-1AC0-90F4-2895-138F7C57D14F}"/>
              </a:ext>
            </a:extLst>
          </p:cNvPr>
          <p:cNvSpPr/>
          <p:nvPr/>
        </p:nvSpPr>
        <p:spPr>
          <a:xfrm>
            <a:off x="7073581" y="1580371"/>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space réservé du texte 23">
            <a:extLst>
              <a:ext uri="{FF2B5EF4-FFF2-40B4-BE49-F238E27FC236}">
                <a16:creationId xmlns:a16="http://schemas.microsoft.com/office/drawing/2014/main" id="{BF210602-EE79-A172-5E3F-D8B9BA2F4450}"/>
              </a:ext>
            </a:extLst>
          </p:cNvPr>
          <p:cNvSpPr>
            <a:spLocks noGrp="1"/>
          </p:cNvSpPr>
          <p:nvPr>
            <p:ph type="body" sz="quarter" idx="10"/>
          </p:nvPr>
        </p:nvSpPr>
        <p:spPr>
          <a:xfrm>
            <a:off x="849509" y="3601290"/>
            <a:ext cx="10178653" cy="3402793"/>
          </a:xfrm>
        </p:spPr>
        <p:txBody>
          <a:bodyPr vert="horz" lIns="91440" tIns="45720" rIns="91440" bIns="45720" rtlCol="0" anchor="t">
            <a:noAutofit/>
          </a:bodyPr>
          <a:lstStyle/>
          <a:p>
            <a:pPr marR="3175" algn="ctr">
              <a:lnSpc>
                <a:spcPct val="100000"/>
              </a:lnSpc>
            </a:pPr>
            <a:r>
              <a:rPr lang="fr-CA" sz="4800">
                <a:solidFill>
                  <a:schemeClr val="tx1"/>
                </a:solidFill>
              </a:rPr>
              <a:t>Faisons des Journées Proximité Plein Air ce que les Journées de la Culture sont devenues, </a:t>
            </a:r>
            <a:r>
              <a:rPr lang="fr-CA" sz="4800" b="1">
                <a:solidFill>
                  <a:schemeClr val="tx1"/>
                </a:solidFill>
              </a:rPr>
              <a:t>UN INCONTOURNABLE!</a:t>
            </a:r>
          </a:p>
          <a:p>
            <a:pPr marR="3175" algn="ctr">
              <a:lnSpc>
                <a:spcPct val="100000"/>
              </a:lnSpc>
            </a:pPr>
            <a:endParaRPr lang="fr-CA" sz="4800">
              <a:latin typeface="CorporateACon"/>
            </a:endParaRPr>
          </a:p>
        </p:txBody>
      </p:sp>
      <p:sp>
        <p:nvSpPr>
          <p:cNvPr id="5" name="ZoneTexte 4">
            <a:extLst>
              <a:ext uri="{FF2B5EF4-FFF2-40B4-BE49-F238E27FC236}">
                <a16:creationId xmlns:a16="http://schemas.microsoft.com/office/drawing/2014/main" id="{68112344-40C1-506D-6F03-7D9B017E7AD8}"/>
              </a:ext>
            </a:extLst>
          </p:cNvPr>
          <p:cNvSpPr txBox="1"/>
          <p:nvPr/>
        </p:nvSpPr>
        <p:spPr>
          <a:xfrm>
            <a:off x="571166" y="1554154"/>
            <a:ext cx="8829800" cy="400110"/>
          </a:xfrm>
          <a:prstGeom prst="rect">
            <a:avLst/>
          </a:prstGeom>
          <a:noFill/>
        </p:spPr>
        <p:txBody>
          <a:bodyPr wrap="square" rtlCol="0">
            <a:spAutoFit/>
          </a:bodyPr>
          <a:lstStyle/>
          <a:p>
            <a:pPr>
              <a:spcAft>
                <a:spcPts val="545"/>
              </a:spcAft>
            </a:pPr>
            <a:endParaRPr lang="fr-CA" sz="2000" b="1">
              <a:solidFill>
                <a:srgbClr val="FFFF00"/>
              </a:solidFill>
              <a:latin typeface="CorporateACon" panose="02020506000000000000"/>
            </a:endParaRPr>
          </a:p>
        </p:txBody>
      </p:sp>
      <p:sp>
        <p:nvSpPr>
          <p:cNvPr id="7" name="Espace réservé du texte 23">
            <a:extLst>
              <a:ext uri="{FF2B5EF4-FFF2-40B4-BE49-F238E27FC236}">
                <a16:creationId xmlns:a16="http://schemas.microsoft.com/office/drawing/2014/main" id="{58C92B86-962A-25B1-E23A-3347EC310E67}"/>
              </a:ext>
            </a:extLst>
          </p:cNvPr>
          <p:cNvSpPr txBox="1">
            <a:spLocks/>
          </p:cNvSpPr>
          <p:nvPr/>
        </p:nvSpPr>
        <p:spPr>
          <a:xfrm>
            <a:off x="16652" y="6302537"/>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pic>
        <p:nvPicPr>
          <p:cNvPr id="18" name="Image 17">
            <a:extLst>
              <a:ext uri="{FF2B5EF4-FFF2-40B4-BE49-F238E27FC236}">
                <a16:creationId xmlns:a16="http://schemas.microsoft.com/office/drawing/2014/main" id="{81C23E79-9780-AE16-7E4F-97ADB7061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8" y="-201118"/>
            <a:ext cx="2764726" cy="1955327"/>
          </a:xfrm>
          <a:prstGeom prst="rect">
            <a:avLst/>
          </a:prstGeom>
        </p:spPr>
      </p:pic>
      <p:pic>
        <p:nvPicPr>
          <p:cNvPr id="6" name="Image 5">
            <a:extLst>
              <a:ext uri="{FF2B5EF4-FFF2-40B4-BE49-F238E27FC236}">
                <a16:creationId xmlns:a16="http://schemas.microsoft.com/office/drawing/2014/main" id="{7D5366B2-645D-7312-73BA-0568A1DF6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8762" y="549538"/>
            <a:ext cx="4020145" cy="2579892"/>
          </a:xfrm>
          <a:prstGeom prst="rect">
            <a:avLst/>
          </a:prstGeom>
        </p:spPr>
      </p:pic>
    </p:spTree>
    <p:extLst>
      <p:ext uri="{BB962C8B-B14F-4D97-AF65-F5344CB8AC3E}">
        <p14:creationId xmlns:p14="http://schemas.microsoft.com/office/powerpoint/2010/main" val="334521614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80582D-ECF0-DF42-424D-DABC495046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FC2A20D-005A-DD81-0D5E-538227759F52}"/>
              </a:ext>
            </a:extLst>
          </p:cNvPr>
          <p:cNvSpPr/>
          <p:nvPr/>
        </p:nvSpPr>
        <p:spPr>
          <a:xfrm>
            <a:off x="7171601" y="1584120"/>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space réservé du texte 23">
            <a:extLst>
              <a:ext uri="{FF2B5EF4-FFF2-40B4-BE49-F238E27FC236}">
                <a16:creationId xmlns:a16="http://schemas.microsoft.com/office/drawing/2014/main" id="{6C50C336-1BDA-CC76-A12D-94841352228E}"/>
              </a:ext>
            </a:extLst>
          </p:cNvPr>
          <p:cNvSpPr>
            <a:spLocks noGrp="1"/>
          </p:cNvSpPr>
          <p:nvPr>
            <p:ph type="body" sz="quarter" idx="10"/>
          </p:nvPr>
        </p:nvSpPr>
        <p:spPr>
          <a:xfrm>
            <a:off x="2017657" y="550852"/>
            <a:ext cx="10093934" cy="1171364"/>
          </a:xfrm>
        </p:spPr>
        <p:txBody>
          <a:bodyPr vert="horz" lIns="91440" tIns="45720" rIns="91440" bIns="45720" rtlCol="0" anchor="t">
            <a:normAutofit/>
          </a:bodyPr>
          <a:lstStyle/>
          <a:p>
            <a:pPr marR="3175">
              <a:lnSpc>
                <a:spcPct val="100000"/>
              </a:lnSpc>
            </a:pPr>
            <a:r>
              <a:rPr lang="fr-CA" sz="4400">
                <a:latin typeface="CorporateACon"/>
              </a:rPr>
              <a:t>Les Journées       </a:t>
            </a:r>
            <a:endParaRPr lang="fr-CA" sz="3600">
              <a:latin typeface="CorporateACon"/>
            </a:endParaRPr>
          </a:p>
        </p:txBody>
      </p:sp>
      <p:sp>
        <p:nvSpPr>
          <p:cNvPr id="5" name="ZoneTexte 4">
            <a:extLst>
              <a:ext uri="{FF2B5EF4-FFF2-40B4-BE49-F238E27FC236}">
                <a16:creationId xmlns:a16="http://schemas.microsoft.com/office/drawing/2014/main" id="{D71B73BF-1176-89A8-B684-7511A862F4A7}"/>
              </a:ext>
            </a:extLst>
          </p:cNvPr>
          <p:cNvSpPr txBox="1"/>
          <p:nvPr/>
        </p:nvSpPr>
        <p:spPr>
          <a:xfrm>
            <a:off x="258273" y="2256822"/>
            <a:ext cx="11675444" cy="2003754"/>
          </a:xfrm>
          <a:prstGeom prst="rect">
            <a:avLst/>
          </a:prstGeom>
          <a:noFill/>
        </p:spPr>
        <p:txBody>
          <a:bodyPr wrap="square" rtlCol="0">
            <a:spAutoFit/>
          </a:bodyPr>
          <a:lstStyle/>
          <a:p>
            <a:pPr algn="ctr"/>
            <a:r>
              <a:rPr lang="fr-CA" sz="4500" b="1">
                <a:latin typeface="CorporateACon" panose="02020506000000000000"/>
              </a:rPr>
              <a:t>Avez-vous des </a:t>
            </a:r>
          </a:p>
          <a:p>
            <a:pPr algn="ctr"/>
            <a:r>
              <a:rPr lang="fr-CA" sz="4500" b="1">
                <a:latin typeface="CorporateACon" panose="02020506000000000000"/>
              </a:rPr>
              <a:t>questions/commentaires?</a:t>
            </a:r>
          </a:p>
          <a:p>
            <a:pPr algn="ctr"/>
            <a:endParaRPr lang="fr-CA" sz="1000" b="1">
              <a:solidFill>
                <a:srgbClr val="FFFF00"/>
              </a:solidFill>
              <a:latin typeface="CorporateACon" panose="02020506000000000000"/>
            </a:endParaRPr>
          </a:p>
          <a:p>
            <a:pPr algn="ctr">
              <a:lnSpc>
                <a:spcPct val="150000"/>
              </a:lnSpc>
            </a:pPr>
            <a:endParaRPr lang="fr-CA" b="1">
              <a:solidFill>
                <a:srgbClr val="FFFF00"/>
              </a:solidFill>
              <a:latin typeface="CorporateACon" panose="02020506000000000000"/>
            </a:endParaRPr>
          </a:p>
        </p:txBody>
      </p:sp>
      <p:sp>
        <p:nvSpPr>
          <p:cNvPr id="7" name="Espace réservé du texte 23">
            <a:extLst>
              <a:ext uri="{FF2B5EF4-FFF2-40B4-BE49-F238E27FC236}">
                <a16:creationId xmlns:a16="http://schemas.microsoft.com/office/drawing/2014/main" id="{F5FF32E4-7CC1-C8C6-9D18-3AF47040BAB3}"/>
              </a:ext>
            </a:extLst>
          </p:cNvPr>
          <p:cNvSpPr txBox="1">
            <a:spLocks/>
          </p:cNvSpPr>
          <p:nvPr/>
        </p:nvSpPr>
        <p:spPr>
          <a:xfrm>
            <a:off x="0" y="6308721"/>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pic>
        <p:nvPicPr>
          <p:cNvPr id="17" name="Image 16">
            <a:extLst>
              <a:ext uri="{FF2B5EF4-FFF2-40B4-BE49-F238E27FC236}">
                <a16:creationId xmlns:a16="http://schemas.microsoft.com/office/drawing/2014/main" id="{49CD10AE-4144-137D-3020-4944B09B6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524" y="101776"/>
            <a:ext cx="5014153" cy="1639628"/>
          </a:xfrm>
          <a:prstGeom prst="rect">
            <a:avLst/>
          </a:prstGeom>
        </p:spPr>
      </p:pic>
      <p:pic>
        <p:nvPicPr>
          <p:cNvPr id="4" name="Image 3">
            <a:extLst>
              <a:ext uri="{FF2B5EF4-FFF2-40B4-BE49-F238E27FC236}">
                <a16:creationId xmlns:a16="http://schemas.microsoft.com/office/drawing/2014/main" id="{F9F34241-78E0-F52A-3810-1E607FED4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271" y="3963284"/>
            <a:ext cx="4207458" cy="2621191"/>
          </a:xfrm>
          <a:prstGeom prst="rect">
            <a:avLst/>
          </a:prstGeom>
        </p:spPr>
      </p:pic>
    </p:spTree>
    <p:extLst>
      <p:ext uri="{BB962C8B-B14F-4D97-AF65-F5344CB8AC3E}">
        <p14:creationId xmlns:p14="http://schemas.microsoft.com/office/powerpoint/2010/main" val="75735524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A0619E-1FCA-6051-C54C-6C07DFF6B4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A237A8-DE0A-7000-56CC-B104747D570C}"/>
              </a:ext>
            </a:extLst>
          </p:cNvPr>
          <p:cNvSpPr/>
          <p:nvPr/>
        </p:nvSpPr>
        <p:spPr>
          <a:xfrm>
            <a:off x="7116444" y="1580371"/>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space réservé du texte 23">
            <a:extLst>
              <a:ext uri="{FF2B5EF4-FFF2-40B4-BE49-F238E27FC236}">
                <a16:creationId xmlns:a16="http://schemas.microsoft.com/office/drawing/2014/main" id="{65D21799-A911-ED8C-1292-47E8B0649138}"/>
              </a:ext>
            </a:extLst>
          </p:cNvPr>
          <p:cNvSpPr>
            <a:spLocks noGrp="1"/>
          </p:cNvSpPr>
          <p:nvPr>
            <p:ph type="body" sz="quarter" idx="10"/>
          </p:nvPr>
        </p:nvSpPr>
        <p:spPr>
          <a:xfrm>
            <a:off x="3204128" y="527209"/>
            <a:ext cx="5783744" cy="771487"/>
          </a:xfrm>
        </p:spPr>
        <p:txBody>
          <a:bodyPr vert="horz" lIns="91440" tIns="45720" rIns="91440" bIns="45720" rtlCol="0" anchor="t">
            <a:noAutofit/>
          </a:bodyPr>
          <a:lstStyle/>
          <a:p>
            <a:pPr marR="3175">
              <a:lnSpc>
                <a:spcPct val="100000"/>
              </a:lnSpc>
            </a:pPr>
            <a:r>
              <a:rPr lang="fr-CA" sz="4000" b="1">
                <a:solidFill>
                  <a:srgbClr val="FFFF00"/>
                </a:solidFill>
                <a:latin typeface="CorporateACon"/>
              </a:rPr>
              <a:t>Objectifs de la rencontre  </a:t>
            </a:r>
          </a:p>
        </p:txBody>
      </p:sp>
      <p:sp>
        <p:nvSpPr>
          <p:cNvPr id="7" name="Espace réservé du texte 23">
            <a:extLst>
              <a:ext uri="{FF2B5EF4-FFF2-40B4-BE49-F238E27FC236}">
                <a16:creationId xmlns:a16="http://schemas.microsoft.com/office/drawing/2014/main" id="{2AA3C0EE-8ADC-1138-C62F-735B9E43284E}"/>
              </a:ext>
            </a:extLst>
          </p:cNvPr>
          <p:cNvSpPr txBox="1">
            <a:spLocks/>
          </p:cNvSpPr>
          <p:nvPr/>
        </p:nvSpPr>
        <p:spPr>
          <a:xfrm>
            <a:off x="16652" y="6302537"/>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sp>
        <p:nvSpPr>
          <p:cNvPr id="4" name="ZoneTexte 3">
            <a:extLst>
              <a:ext uri="{FF2B5EF4-FFF2-40B4-BE49-F238E27FC236}">
                <a16:creationId xmlns:a16="http://schemas.microsoft.com/office/drawing/2014/main" id="{5452AB78-0743-20FD-5C71-F3113C76A5DB}"/>
              </a:ext>
            </a:extLst>
          </p:cNvPr>
          <p:cNvSpPr txBox="1"/>
          <p:nvPr/>
        </p:nvSpPr>
        <p:spPr>
          <a:xfrm>
            <a:off x="792228" y="1761125"/>
            <a:ext cx="11009247" cy="4001095"/>
          </a:xfrm>
          <a:prstGeom prst="rect">
            <a:avLst/>
          </a:prstGeom>
          <a:noFill/>
        </p:spPr>
        <p:txBody>
          <a:bodyPr wrap="square" rtlCol="0">
            <a:spAutoFit/>
          </a:bodyPr>
          <a:lstStyle/>
          <a:p>
            <a:pPr marL="514350" indent="-514350">
              <a:buAutoNum type="arabicPeriod"/>
            </a:pPr>
            <a:r>
              <a:rPr lang="fr-CA" sz="3200">
                <a:latin typeface="CorporateACon" panose="02020506000000000000"/>
                <a:cs typeface="Arial" panose="020B0604020202020204" pitchFamily="34" charset="0"/>
              </a:rPr>
              <a:t>Présenter le projet des Journées PPA</a:t>
            </a:r>
          </a:p>
          <a:p>
            <a:endParaRPr lang="fr-CA" sz="1000">
              <a:latin typeface="CorporateACon" panose="02020506000000000000"/>
              <a:cs typeface="Arial" panose="020B0604020202020204" pitchFamily="34" charset="0"/>
            </a:endParaRPr>
          </a:p>
          <a:p>
            <a:pPr marL="514350" indent="-514350">
              <a:buAutoNum type="arabicPeriod" startAt="2"/>
            </a:pPr>
            <a:r>
              <a:rPr lang="fr-CA" sz="3200">
                <a:latin typeface="CorporateACon" panose="02020506000000000000"/>
                <a:cs typeface="Arial" panose="020B0604020202020204" pitchFamily="34" charset="0"/>
              </a:rPr>
              <a:t>Découvrir comment vous pouvez participer à cette initiative en tant que </a:t>
            </a:r>
            <a:r>
              <a:rPr lang="fr-CA" sz="3200">
                <a:solidFill>
                  <a:srgbClr val="3EBB97"/>
                </a:solidFill>
                <a:latin typeface="CorporateACon"/>
                <a:ea typeface="+mj-ea"/>
                <a:cs typeface="Times New Roman"/>
              </a:rPr>
              <a:t>municipalité, organisme de plein air ou parc</a:t>
            </a:r>
          </a:p>
          <a:p>
            <a:endParaRPr lang="fr-CA" sz="1000">
              <a:solidFill>
                <a:srgbClr val="3EBB97"/>
              </a:solidFill>
              <a:latin typeface="CorporateACon"/>
              <a:ea typeface="+mj-ea"/>
              <a:cs typeface="Times New Roman"/>
            </a:endParaRPr>
          </a:p>
          <a:p>
            <a:pPr marL="514350" indent="-514350">
              <a:buAutoNum type="arabicPeriod" startAt="3"/>
            </a:pPr>
            <a:r>
              <a:rPr lang="fr-CA" sz="3200">
                <a:latin typeface="CorporateACon" panose="02020506000000000000"/>
                <a:cs typeface="Arial" panose="020B0604020202020204" pitchFamily="34" charset="0"/>
              </a:rPr>
              <a:t>Présenter les outils développés pour faciliter l’organisation d’un événement</a:t>
            </a:r>
          </a:p>
          <a:p>
            <a:endParaRPr lang="fr-CA" sz="1000">
              <a:latin typeface="CorporateACon" panose="02020506000000000000"/>
              <a:cs typeface="Arial" panose="020B0604020202020204" pitchFamily="34" charset="0"/>
            </a:endParaRPr>
          </a:p>
          <a:p>
            <a:r>
              <a:rPr lang="fr-CA" sz="3200">
                <a:latin typeface="CorporateACon" panose="02020506000000000000"/>
                <a:cs typeface="Arial" panose="020B0604020202020204" pitchFamily="34" charset="0"/>
              </a:rPr>
              <a:t>4. 	Répondre à vos questions!</a:t>
            </a:r>
          </a:p>
          <a:p>
            <a:endParaRPr lang="fr-CA" sz="3200">
              <a:latin typeface="CorporateACon" panose="02020506000000000000"/>
              <a:cs typeface="Arial" panose="020B0604020202020204" pitchFamily="34" charset="0"/>
            </a:endParaRPr>
          </a:p>
        </p:txBody>
      </p:sp>
      <p:pic>
        <p:nvPicPr>
          <p:cNvPr id="18" name="Image 17">
            <a:extLst>
              <a:ext uri="{FF2B5EF4-FFF2-40B4-BE49-F238E27FC236}">
                <a16:creationId xmlns:a16="http://schemas.microsoft.com/office/drawing/2014/main" id="{4EDEAED0-19D6-3688-5629-74AC032797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548" y="5316148"/>
            <a:ext cx="2574903" cy="1821077"/>
          </a:xfrm>
          <a:prstGeom prst="rect">
            <a:avLst/>
          </a:prstGeom>
        </p:spPr>
      </p:pic>
    </p:spTree>
    <p:extLst>
      <p:ext uri="{BB962C8B-B14F-4D97-AF65-F5344CB8AC3E}">
        <p14:creationId xmlns:p14="http://schemas.microsoft.com/office/powerpoint/2010/main" val="4495989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11C4B2-0BD7-B2C8-1325-63B03FF499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F6A142-B5BC-A88F-C0E1-25A5146CD604}"/>
              </a:ext>
            </a:extLst>
          </p:cNvPr>
          <p:cNvSpPr/>
          <p:nvPr/>
        </p:nvSpPr>
        <p:spPr>
          <a:xfrm>
            <a:off x="7054913" y="1580371"/>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space réservé du texte 23">
            <a:extLst>
              <a:ext uri="{FF2B5EF4-FFF2-40B4-BE49-F238E27FC236}">
                <a16:creationId xmlns:a16="http://schemas.microsoft.com/office/drawing/2014/main" id="{D66EECB1-AD24-F3F8-DB6B-D7411F25BB8A}"/>
              </a:ext>
            </a:extLst>
          </p:cNvPr>
          <p:cNvSpPr>
            <a:spLocks noGrp="1"/>
          </p:cNvSpPr>
          <p:nvPr>
            <p:ph type="body" sz="quarter" idx="10"/>
          </p:nvPr>
        </p:nvSpPr>
        <p:spPr>
          <a:xfrm>
            <a:off x="2904552" y="304035"/>
            <a:ext cx="6382896" cy="771487"/>
          </a:xfrm>
        </p:spPr>
        <p:txBody>
          <a:bodyPr vert="horz" lIns="91440" tIns="45720" rIns="91440" bIns="45720" rtlCol="0" anchor="t">
            <a:noAutofit/>
          </a:bodyPr>
          <a:lstStyle/>
          <a:p>
            <a:pPr marR="3175">
              <a:lnSpc>
                <a:spcPct val="100000"/>
              </a:lnSpc>
            </a:pPr>
            <a:r>
              <a:rPr lang="fr-CA" sz="4000" b="1">
                <a:solidFill>
                  <a:srgbClr val="FFFF00"/>
                </a:solidFill>
                <a:latin typeface="CorporateACon"/>
              </a:rPr>
              <a:t>Objectifs des journées PPA</a:t>
            </a:r>
          </a:p>
        </p:txBody>
      </p:sp>
      <p:sp>
        <p:nvSpPr>
          <p:cNvPr id="5" name="ZoneTexte 4">
            <a:extLst>
              <a:ext uri="{FF2B5EF4-FFF2-40B4-BE49-F238E27FC236}">
                <a16:creationId xmlns:a16="http://schemas.microsoft.com/office/drawing/2014/main" id="{75DA959C-70AD-3B2A-434B-4F46754DFE4B}"/>
              </a:ext>
            </a:extLst>
          </p:cNvPr>
          <p:cNvSpPr txBox="1"/>
          <p:nvPr/>
        </p:nvSpPr>
        <p:spPr>
          <a:xfrm>
            <a:off x="397282" y="1580371"/>
            <a:ext cx="8829800" cy="2687915"/>
          </a:xfrm>
          <a:prstGeom prst="rect">
            <a:avLst/>
          </a:prstGeom>
          <a:noFill/>
        </p:spPr>
        <p:txBody>
          <a:bodyPr wrap="square" rtlCol="0">
            <a:spAutoFit/>
          </a:bodyPr>
          <a:lstStyle/>
          <a:p>
            <a:pPr marL="457200" indent="-457200">
              <a:spcAft>
                <a:spcPts val="545"/>
              </a:spcAft>
              <a:buFont typeface="Wingdings" panose="05000000000000000000" pitchFamily="2" charset="2"/>
              <a:buChar char="ü"/>
            </a:pPr>
            <a:r>
              <a:rPr lang="fr-CA" sz="2200">
                <a:latin typeface="CorporateACon" panose="02020506000000000000"/>
              </a:rPr>
              <a:t>Rendre les espaces naturels de proximité accessibles à tous </a:t>
            </a:r>
          </a:p>
          <a:p>
            <a:pPr marL="457200" indent="-457200">
              <a:spcAft>
                <a:spcPts val="545"/>
              </a:spcAft>
              <a:buFont typeface="Wingdings" panose="05000000000000000000" pitchFamily="2" charset="2"/>
              <a:buChar char="ü"/>
            </a:pPr>
            <a:r>
              <a:rPr lang="fr-CA" sz="2200">
                <a:latin typeface="CorporateACon" panose="02020506000000000000"/>
              </a:rPr>
              <a:t>Faire découvrir les bienfaits du plein air à l’ensemble de la population</a:t>
            </a:r>
          </a:p>
          <a:p>
            <a:pPr marL="457200" indent="-457200">
              <a:spcAft>
                <a:spcPts val="545"/>
              </a:spcAft>
              <a:buFont typeface="Wingdings" panose="05000000000000000000" pitchFamily="2" charset="2"/>
              <a:buChar char="ü"/>
            </a:pPr>
            <a:r>
              <a:rPr lang="fr-CA" sz="2200">
                <a:latin typeface="CorporateACon" panose="02020506000000000000"/>
              </a:rPr>
              <a:t>Favoriser l’adoption d’une pratique libre et régulière du plein air de proximité en offrant des expériences positives et rassembleuses</a:t>
            </a:r>
          </a:p>
          <a:p>
            <a:pPr marL="457200" indent="-457200">
              <a:spcAft>
                <a:spcPts val="545"/>
              </a:spcAft>
              <a:buFont typeface="Wingdings" panose="05000000000000000000" pitchFamily="2" charset="2"/>
              <a:buChar char="ü"/>
            </a:pPr>
            <a:r>
              <a:rPr lang="fr-CA" sz="2200">
                <a:latin typeface="CorporateACon" panose="02020506000000000000"/>
              </a:rPr>
              <a:t>Contribuer au développement d’une culture du plein air inclusive et durable au Québec</a:t>
            </a:r>
          </a:p>
          <a:p>
            <a:pPr>
              <a:spcAft>
                <a:spcPts val="545"/>
              </a:spcAft>
            </a:pPr>
            <a:endParaRPr lang="fr-CA" sz="2000"/>
          </a:p>
        </p:txBody>
      </p:sp>
      <p:sp>
        <p:nvSpPr>
          <p:cNvPr id="7" name="Espace réservé du texte 23">
            <a:extLst>
              <a:ext uri="{FF2B5EF4-FFF2-40B4-BE49-F238E27FC236}">
                <a16:creationId xmlns:a16="http://schemas.microsoft.com/office/drawing/2014/main" id="{A1324215-98CC-F503-7B81-C2981EB49C46}"/>
              </a:ext>
            </a:extLst>
          </p:cNvPr>
          <p:cNvSpPr txBox="1">
            <a:spLocks/>
          </p:cNvSpPr>
          <p:nvPr/>
        </p:nvSpPr>
        <p:spPr>
          <a:xfrm>
            <a:off x="16652" y="6302537"/>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pic>
        <p:nvPicPr>
          <p:cNvPr id="13" name="Image 12">
            <a:extLst>
              <a:ext uri="{FF2B5EF4-FFF2-40B4-BE49-F238E27FC236}">
                <a16:creationId xmlns:a16="http://schemas.microsoft.com/office/drawing/2014/main" id="{42BF52B4-CC80-1F7B-677F-C366B9A3B865}"/>
              </a:ext>
            </a:extLst>
          </p:cNvPr>
          <p:cNvPicPr>
            <a:picLocks noChangeAspect="1"/>
          </p:cNvPicPr>
          <p:nvPr/>
        </p:nvPicPr>
        <p:blipFill>
          <a:blip r:embed="rId4">
            <a:extLst>
              <a:ext uri="{28A0092B-C50C-407E-A947-70E740481C1C}">
                <a14:useLocalDpi xmlns:a14="http://schemas.microsoft.com/office/drawing/2010/main" val="0"/>
              </a:ext>
            </a:extLst>
          </a:blip>
          <a:srcRect l="18820" r="17130"/>
          <a:stretch>
            <a:fillRect/>
          </a:stretch>
        </p:blipFill>
        <p:spPr>
          <a:xfrm>
            <a:off x="9719841" y="1459005"/>
            <a:ext cx="1971985" cy="4105078"/>
          </a:xfrm>
          <a:prstGeom prst="rect">
            <a:avLst/>
          </a:prstGeom>
        </p:spPr>
      </p:pic>
      <p:pic>
        <p:nvPicPr>
          <p:cNvPr id="18" name="Image 17">
            <a:extLst>
              <a:ext uri="{FF2B5EF4-FFF2-40B4-BE49-F238E27FC236}">
                <a16:creationId xmlns:a16="http://schemas.microsoft.com/office/drawing/2014/main" id="{AD3D4509-0B80-E62F-F822-486A84DFC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3600" y="5162054"/>
            <a:ext cx="2504465" cy="1771260"/>
          </a:xfrm>
          <a:prstGeom prst="rect">
            <a:avLst/>
          </a:prstGeom>
        </p:spPr>
      </p:pic>
      <p:pic>
        <p:nvPicPr>
          <p:cNvPr id="4" name="Image 3">
            <a:extLst>
              <a:ext uri="{FF2B5EF4-FFF2-40B4-BE49-F238E27FC236}">
                <a16:creationId xmlns:a16="http://schemas.microsoft.com/office/drawing/2014/main" id="{E642BD4A-24A5-2B35-0E97-6CA0B456A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12947">
            <a:off x="8531675" y="929092"/>
            <a:ext cx="4606197" cy="4612671"/>
          </a:xfrm>
          <a:prstGeom prst="rect">
            <a:avLst/>
          </a:prstGeom>
        </p:spPr>
      </p:pic>
      <p:sp>
        <p:nvSpPr>
          <p:cNvPr id="6" name="ZoneTexte 5">
            <a:extLst>
              <a:ext uri="{FF2B5EF4-FFF2-40B4-BE49-F238E27FC236}">
                <a16:creationId xmlns:a16="http://schemas.microsoft.com/office/drawing/2014/main" id="{7FEFAED8-949F-3CA4-9473-D5A024582D60}"/>
              </a:ext>
            </a:extLst>
          </p:cNvPr>
          <p:cNvSpPr txBox="1"/>
          <p:nvPr/>
        </p:nvSpPr>
        <p:spPr>
          <a:xfrm>
            <a:off x="881124" y="4349862"/>
            <a:ext cx="8269399" cy="2187778"/>
          </a:xfrm>
          <a:prstGeom prst="rect">
            <a:avLst/>
          </a:prstGeom>
          <a:noFill/>
        </p:spPr>
        <p:txBody>
          <a:bodyPr wrap="square" rtlCol="0">
            <a:spAutoFit/>
          </a:bodyPr>
          <a:lstStyle/>
          <a:p>
            <a:pPr>
              <a:spcAft>
                <a:spcPts val="545"/>
              </a:spcAft>
            </a:pPr>
            <a:r>
              <a:rPr lang="fr-CA" sz="2200">
                <a:latin typeface="CorporateACon"/>
                <a:ea typeface="+mj-ea"/>
                <a:cs typeface="Times New Roman"/>
              </a:rPr>
              <a:t>La </a:t>
            </a:r>
            <a:r>
              <a:rPr lang="fr-CA" sz="2200" b="1">
                <a:solidFill>
                  <a:srgbClr val="3EBB97"/>
                </a:solidFill>
                <a:latin typeface="CorporateACon"/>
                <a:ea typeface="+mj-ea"/>
                <a:cs typeface="Times New Roman"/>
              </a:rPr>
              <a:t>découverte</a:t>
            </a:r>
            <a:r>
              <a:rPr lang="fr-CA" sz="2200">
                <a:latin typeface="CorporateACon"/>
                <a:ea typeface="+mj-ea"/>
                <a:cs typeface="Times New Roman"/>
              </a:rPr>
              <a:t>, l’</a:t>
            </a:r>
            <a:r>
              <a:rPr lang="fr-CA" sz="2200" b="1">
                <a:solidFill>
                  <a:srgbClr val="3EBB97"/>
                </a:solidFill>
                <a:latin typeface="CorporateACon"/>
                <a:ea typeface="+mj-ea"/>
                <a:cs typeface="Times New Roman"/>
              </a:rPr>
              <a:t>accessibilité</a:t>
            </a:r>
            <a:r>
              <a:rPr lang="fr-CA" sz="2200">
                <a:latin typeface="CorporateACon"/>
                <a:ea typeface="+mj-ea"/>
                <a:cs typeface="Times New Roman"/>
              </a:rPr>
              <a:t> et l’</a:t>
            </a:r>
            <a:r>
              <a:rPr lang="fr-CA" sz="2200" b="1">
                <a:solidFill>
                  <a:srgbClr val="3EBB97"/>
                </a:solidFill>
                <a:latin typeface="CorporateACon"/>
                <a:ea typeface="+mj-ea"/>
                <a:cs typeface="Times New Roman"/>
              </a:rPr>
              <a:t>inclusion</a:t>
            </a:r>
            <a:r>
              <a:rPr lang="fr-CA" sz="2200">
                <a:latin typeface="CorporateACon"/>
                <a:ea typeface="+mj-ea"/>
                <a:cs typeface="Times New Roman"/>
              </a:rPr>
              <a:t> sont au cœur des Journées Proximité Plein Air. Et ce qu’on veut mettre de l’avant dans ce projet, c’est qu’on n’a pas besoin d’aller loin ou d’être un athlète pour pouvoir profiter du grand air et de ses bienfaits tout au long de l’année, bien au-delà des Journées Proximité Plein Air.</a:t>
            </a:r>
          </a:p>
          <a:p>
            <a:pPr>
              <a:spcAft>
                <a:spcPts val="545"/>
              </a:spcAft>
            </a:pPr>
            <a:endParaRPr lang="fr-CA" sz="2200">
              <a:latin typeface="CorporateACon"/>
              <a:ea typeface="+mj-ea"/>
              <a:cs typeface="Times New Roman"/>
            </a:endParaRPr>
          </a:p>
        </p:txBody>
      </p:sp>
    </p:spTree>
    <p:extLst>
      <p:ext uri="{BB962C8B-B14F-4D97-AF65-F5344CB8AC3E}">
        <p14:creationId xmlns:p14="http://schemas.microsoft.com/office/powerpoint/2010/main" val="7176762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64E34C-AF81-E6E2-B35D-621745CC34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599798-B132-3F96-6D0B-5583F0D6EFF1}"/>
              </a:ext>
            </a:extLst>
          </p:cNvPr>
          <p:cNvSpPr/>
          <p:nvPr/>
        </p:nvSpPr>
        <p:spPr>
          <a:xfrm>
            <a:off x="7171601" y="1584120"/>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space réservé du texte 23">
            <a:extLst>
              <a:ext uri="{FF2B5EF4-FFF2-40B4-BE49-F238E27FC236}">
                <a16:creationId xmlns:a16="http://schemas.microsoft.com/office/drawing/2014/main" id="{8BE11D04-BE92-8DFF-CDCE-D55F6779ED1D}"/>
              </a:ext>
            </a:extLst>
          </p:cNvPr>
          <p:cNvSpPr>
            <a:spLocks noGrp="1"/>
          </p:cNvSpPr>
          <p:nvPr>
            <p:ph type="body" sz="quarter" idx="10"/>
          </p:nvPr>
        </p:nvSpPr>
        <p:spPr>
          <a:xfrm>
            <a:off x="2303646" y="89740"/>
            <a:ext cx="7584708" cy="1172846"/>
          </a:xfrm>
        </p:spPr>
        <p:txBody>
          <a:bodyPr vert="horz" lIns="91440" tIns="45720" rIns="91440" bIns="45720" rtlCol="0" anchor="t">
            <a:normAutofit fontScale="92500"/>
          </a:bodyPr>
          <a:lstStyle/>
          <a:p>
            <a:pPr algn="ctr"/>
            <a:r>
              <a:rPr lang="fr-CA" sz="3600" b="1">
                <a:solidFill>
                  <a:srgbClr val="FFFF00"/>
                </a:solidFill>
                <a:latin typeface="CorporateACon" panose="02020506000000000000"/>
              </a:rPr>
              <a:t>Quand on parle de plein air de proximité…</a:t>
            </a:r>
          </a:p>
        </p:txBody>
      </p:sp>
      <p:sp>
        <p:nvSpPr>
          <p:cNvPr id="7" name="Espace réservé du texte 23">
            <a:extLst>
              <a:ext uri="{FF2B5EF4-FFF2-40B4-BE49-F238E27FC236}">
                <a16:creationId xmlns:a16="http://schemas.microsoft.com/office/drawing/2014/main" id="{8FBE39A0-0842-354C-15AB-7A087C7E1D8E}"/>
              </a:ext>
            </a:extLst>
          </p:cNvPr>
          <p:cNvSpPr txBox="1">
            <a:spLocks/>
          </p:cNvSpPr>
          <p:nvPr/>
        </p:nvSpPr>
        <p:spPr>
          <a:xfrm>
            <a:off x="0" y="6308721"/>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pic>
        <p:nvPicPr>
          <p:cNvPr id="3" name="Image 2">
            <a:extLst>
              <a:ext uri="{FF2B5EF4-FFF2-40B4-BE49-F238E27FC236}">
                <a16:creationId xmlns:a16="http://schemas.microsoft.com/office/drawing/2014/main" id="{3ED715E0-0207-9A19-1619-C8C40A50D11A}"/>
              </a:ext>
            </a:extLst>
          </p:cNvPr>
          <p:cNvPicPr>
            <a:picLocks noChangeAspect="1"/>
          </p:cNvPicPr>
          <p:nvPr/>
        </p:nvPicPr>
        <p:blipFill>
          <a:blip r:embed="rId4"/>
          <a:srcRect l="24811" r="1"/>
          <a:stretch>
            <a:fillRect/>
          </a:stretch>
        </p:blipFill>
        <p:spPr>
          <a:xfrm>
            <a:off x="790384" y="1020278"/>
            <a:ext cx="10611232" cy="5658267"/>
          </a:xfrm>
          <a:prstGeom prst="rect">
            <a:avLst/>
          </a:prstGeom>
        </p:spPr>
      </p:pic>
    </p:spTree>
    <p:extLst>
      <p:ext uri="{BB962C8B-B14F-4D97-AF65-F5344CB8AC3E}">
        <p14:creationId xmlns:p14="http://schemas.microsoft.com/office/powerpoint/2010/main" val="24118065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06E88-B2BD-A360-FDC7-C34C3447F0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13631B-9A87-097F-882D-809E36FB82D5}"/>
              </a:ext>
            </a:extLst>
          </p:cNvPr>
          <p:cNvSpPr/>
          <p:nvPr/>
        </p:nvSpPr>
        <p:spPr>
          <a:xfrm>
            <a:off x="6754476" y="1158394"/>
            <a:ext cx="5216498"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CA" sz="4100">
                <a:solidFill>
                  <a:srgbClr val="3EBB97"/>
                </a:solidFill>
                <a:latin typeface="CorporateACon"/>
                <a:ea typeface="+mj-ea"/>
                <a:cs typeface="Times New Roman"/>
              </a:rPr>
              <a:t>Non admissibles</a:t>
            </a:r>
          </a:p>
          <a:p>
            <a:endParaRPr lang="fr-CA" sz="800" b="1">
              <a:solidFill>
                <a:srgbClr val="FFFF00"/>
              </a:solidFill>
            </a:endParaRPr>
          </a:p>
          <a:p>
            <a:pPr marL="194824" indent="-194824">
              <a:spcAft>
                <a:spcPts val="545"/>
              </a:spcAft>
              <a:buFont typeface="Wingdings" panose="05000000000000000000" pitchFamily="2" charset="2"/>
              <a:buChar char="ü"/>
            </a:pPr>
            <a:r>
              <a:rPr lang="fr-CA" sz="2000">
                <a:solidFill>
                  <a:schemeClr val="tx1"/>
                </a:solidFill>
                <a:latin typeface="CorporateACon" panose="02020506000000000000"/>
                <a:cs typeface="Arial" panose="020B0604020202020204" pitchFamily="34" charset="0"/>
              </a:rPr>
              <a:t>Activités sportives (ex. match de soccer, baseball, etc.)</a:t>
            </a:r>
          </a:p>
          <a:p>
            <a:pPr marL="194824" indent="-194824">
              <a:spcAft>
                <a:spcPts val="545"/>
              </a:spcAft>
              <a:buFont typeface="Wingdings" panose="05000000000000000000" pitchFamily="2" charset="2"/>
              <a:buChar char="ü"/>
            </a:pPr>
            <a:r>
              <a:rPr lang="fr-CA" sz="2000">
                <a:solidFill>
                  <a:schemeClr val="tx1"/>
                </a:solidFill>
                <a:latin typeface="CorporateACon" panose="02020506000000000000"/>
                <a:cs typeface="Arial" panose="020B0604020202020204" pitchFamily="34" charset="0"/>
              </a:rPr>
              <a:t>Initiation au </a:t>
            </a:r>
            <a:r>
              <a:rPr lang="fr-CA" sz="2000" err="1">
                <a:solidFill>
                  <a:schemeClr val="tx1"/>
                </a:solidFill>
                <a:latin typeface="CorporateACon" panose="02020506000000000000"/>
                <a:cs typeface="Arial" panose="020B0604020202020204" pitchFamily="34" charset="0"/>
              </a:rPr>
              <a:t>pickleball</a:t>
            </a:r>
            <a:r>
              <a:rPr lang="fr-CA" sz="2000">
                <a:solidFill>
                  <a:schemeClr val="tx1"/>
                </a:solidFill>
                <a:latin typeface="CorporateACon" panose="02020506000000000000"/>
                <a:cs typeface="Arial" panose="020B0604020202020204" pitchFamily="34" charset="0"/>
              </a:rPr>
              <a:t>, tennis, volleyball, etc.</a:t>
            </a:r>
          </a:p>
          <a:p>
            <a:pPr marL="194824" indent="-194824">
              <a:spcAft>
                <a:spcPts val="545"/>
              </a:spcAft>
              <a:buFont typeface="Wingdings" panose="05000000000000000000" pitchFamily="2" charset="2"/>
              <a:buChar char="ü"/>
            </a:pPr>
            <a:r>
              <a:rPr lang="fr-CA" sz="2000">
                <a:solidFill>
                  <a:schemeClr val="tx1"/>
                </a:solidFill>
                <a:latin typeface="CorporateACon" panose="02020506000000000000"/>
                <a:cs typeface="Arial" panose="020B0604020202020204" pitchFamily="34" charset="0"/>
              </a:rPr>
              <a:t>Activités à la piscine extérieure</a:t>
            </a:r>
          </a:p>
          <a:p>
            <a:pPr marL="194824" indent="-194824">
              <a:spcAft>
                <a:spcPts val="545"/>
              </a:spcAft>
              <a:buFont typeface="Wingdings" panose="05000000000000000000" pitchFamily="2" charset="2"/>
              <a:buChar char="ü"/>
            </a:pPr>
            <a:r>
              <a:rPr lang="fr-CA" sz="2000">
                <a:solidFill>
                  <a:schemeClr val="tx1"/>
                </a:solidFill>
                <a:latin typeface="CorporateACon" panose="02020506000000000000"/>
                <a:cs typeface="Arial" panose="020B0604020202020204" pitchFamily="34" charset="0"/>
              </a:rPr>
              <a:t>Sports motorisés </a:t>
            </a:r>
          </a:p>
          <a:p>
            <a:pPr marL="194824" indent="-194824">
              <a:spcAft>
                <a:spcPts val="545"/>
              </a:spcAft>
              <a:buFont typeface="Wingdings" panose="05000000000000000000" pitchFamily="2" charset="2"/>
              <a:buChar char="ü"/>
            </a:pPr>
            <a:r>
              <a:rPr lang="fr-CA" sz="2000">
                <a:solidFill>
                  <a:schemeClr val="tx1"/>
                </a:solidFill>
                <a:latin typeface="CorporateACon" panose="02020506000000000000"/>
                <a:cs typeface="Arial" panose="020B0604020202020204" pitchFamily="34" charset="0"/>
              </a:rPr>
              <a:t>Activités de chasse, pêche et trappage</a:t>
            </a:r>
          </a:p>
          <a:p>
            <a:pPr marL="194824" indent="-194824">
              <a:spcAft>
                <a:spcPts val="545"/>
              </a:spcAft>
              <a:buFont typeface="Wingdings" panose="05000000000000000000" pitchFamily="2" charset="2"/>
              <a:buChar char="ü"/>
            </a:pPr>
            <a:r>
              <a:rPr lang="fr-CA" sz="2000">
                <a:solidFill>
                  <a:schemeClr val="tx1"/>
                </a:solidFill>
                <a:latin typeface="CorporateACon" panose="02020506000000000000"/>
                <a:cs typeface="Arial" panose="020B0604020202020204" pitchFamily="34" charset="0"/>
              </a:rPr>
              <a:t>Activités payantes ou levée de fonds</a:t>
            </a:r>
          </a:p>
        </p:txBody>
      </p:sp>
      <p:sp>
        <p:nvSpPr>
          <p:cNvPr id="24" name="Espace réservé du texte 23">
            <a:extLst>
              <a:ext uri="{FF2B5EF4-FFF2-40B4-BE49-F238E27FC236}">
                <a16:creationId xmlns:a16="http://schemas.microsoft.com/office/drawing/2014/main" id="{5D170692-E0F7-D823-54B7-09CEC041576B}"/>
              </a:ext>
            </a:extLst>
          </p:cNvPr>
          <p:cNvSpPr>
            <a:spLocks noGrp="1"/>
          </p:cNvSpPr>
          <p:nvPr>
            <p:ph type="body" sz="quarter" idx="10"/>
          </p:nvPr>
        </p:nvSpPr>
        <p:spPr>
          <a:xfrm>
            <a:off x="850141" y="146673"/>
            <a:ext cx="10491717" cy="629075"/>
          </a:xfrm>
        </p:spPr>
        <p:txBody>
          <a:bodyPr vert="horz" lIns="91440" tIns="45720" rIns="91440" bIns="45720" rtlCol="0" anchor="t">
            <a:noAutofit/>
          </a:bodyPr>
          <a:lstStyle/>
          <a:p>
            <a:pPr marR="3175" algn="ctr">
              <a:lnSpc>
                <a:spcPct val="100000"/>
              </a:lnSpc>
            </a:pPr>
            <a:r>
              <a:rPr lang="fr-CA" sz="4100" b="1">
                <a:solidFill>
                  <a:srgbClr val="FFFF00"/>
                </a:solidFill>
                <a:latin typeface="CorporateACon"/>
              </a:rPr>
              <a:t>Exemples d’activités de plein air de proximité :</a:t>
            </a:r>
          </a:p>
        </p:txBody>
      </p:sp>
      <p:sp>
        <p:nvSpPr>
          <p:cNvPr id="5" name="ZoneTexte 4">
            <a:extLst>
              <a:ext uri="{FF2B5EF4-FFF2-40B4-BE49-F238E27FC236}">
                <a16:creationId xmlns:a16="http://schemas.microsoft.com/office/drawing/2014/main" id="{F295B257-9EB5-1A1B-F9E7-82A4D275A482}"/>
              </a:ext>
            </a:extLst>
          </p:cNvPr>
          <p:cNvSpPr txBox="1"/>
          <p:nvPr/>
        </p:nvSpPr>
        <p:spPr>
          <a:xfrm>
            <a:off x="289345" y="901415"/>
            <a:ext cx="6177755" cy="6108852"/>
          </a:xfrm>
          <a:prstGeom prst="rect">
            <a:avLst/>
          </a:prstGeom>
          <a:noFill/>
        </p:spPr>
        <p:txBody>
          <a:bodyPr wrap="square" rtlCol="0">
            <a:spAutoFit/>
          </a:bodyPr>
          <a:lstStyle/>
          <a:p>
            <a:pPr marR="3175">
              <a:lnSpc>
                <a:spcPct val="80000"/>
              </a:lnSpc>
              <a:spcBef>
                <a:spcPts val="1295"/>
              </a:spcBef>
              <a:buClr>
                <a:schemeClr val="bg2">
                  <a:lumMod val="40000"/>
                  <a:lumOff val="60000"/>
                </a:schemeClr>
              </a:buClr>
              <a:buSzPct val="80000"/>
            </a:pPr>
            <a:r>
              <a:rPr lang="fr-CA" sz="4100">
                <a:solidFill>
                  <a:srgbClr val="3EBB97"/>
                </a:solidFill>
                <a:latin typeface="CorporateACon"/>
                <a:ea typeface="+mj-ea"/>
                <a:cs typeface="Times New Roman"/>
              </a:rPr>
              <a:t>Admissibles</a:t>
            </a:r>
          </a:p>
          <a:p>
            <a:pPr>
              <a:spcAft>
                <a:spcPts val="545"/>
              </a:spcAft>
            </a:pPr>
            <a:endParaRPr lang="fr-CA" sz="800" b="1">
              <a:solidFill>
                <a:srgbClr val="FFFF00"/>
              </a:solidFill>
              <a:latin typeface="CorporateACon" panose="02020506000000000000"/>
              <a:cs typeface="Arial" panose="020B0604020202020204" pitchFamily="34" charset="0"/>
            </a:endParaRPr>
          </a:p>
          <a:p>
            <a:pPr marL="342900" indent="-342900">
              <a:spcAft>
                <a:spcPts val="545"/>
              </a:spcAft>
              <a:buFont typeface="Wingdings" panose="05000000000000000000" pitchFamily="2" charset="2"/>
              <a:buChar char="ü"/>
            </a:pPr>
            <a:r>
              <a:rPr lang="fr-CA" sz="2000">
                <a:latin typeface="CorporateACon" panose="02020506000000000000"/>
                <a:cs typeface="Arial" panose="020B0604020202020204" pitchFamily="34" charset="0"/>
              </a:rPr>
              <a:t>Activités </a:t>
            </a:r>
            <a:r>
              <a:rPr lang="fr-CA" sz="2000" b="1" u="sng">
                <a:latin typeface="CorporateACon" panose="02020506000000000000"/>
                <a:cs typeface="Arial" panose="020B0604020202020204" pitchFamily="34" charset="0"/>
              </a:rPr>
              <a:t>gratuites</a:t>
            </a:r>
            <a:r>
              <a:rPr lang="fr-CA" sz="2000">
                <a:latin typeface="CorporateACon" panose="02020506000000000000"/>
                <a:cs typeface="Arial" panose="020B0604020202020204" pitchFamily="34" charset="0"/>
              </a:rPr>
              <a:t>, </a:t>
            </a:r>
            <a:r>
              <a:rPr lang="fr-CA" sz="2000" b="1" u="sng">
                <a:latin typeface="CorporateACon" panose="02020506000000000000"/>
                <a:cs typeface="Arial" panose="020B0604020202020204" pitchFamily="34" charset="0"/>
              </a:rPr>
              <a:t>non-compétitives</a:t>
            </a:r>
            <a:r>
              <a:rPr lang="fr-CA" sz="2000">
                <a:latin typeface="CorporateACon" panose="02020506000000000000"/>
                <a:cs typeface="Arial" panose="020B0604020202020204" pitchFamily="34" charset="0"/>
              </a:rPr>
              <a:t>, </a:t>
            </a:r>
            <a:r>
              <a:rPr lang="fr-CA" sz="2000" b="1" u="sng">
                <a:latin typeface="CorporateACon" panose="02020506000000000000"/>
                <a:cs typeface="Arial" panose="020B0604020202020204" pitchFamily="34" charset="0"/>
              </a:rPr>
              <a:t>non-motorisées</a:t>
            </a:r>
          </a:p>
          <a:p>
            <a:pPr marL="342900" indent="-342900">
              <a:spcAft>
                <a:spcPts val="545"/>
              </a:spcAft>
              <a:buFont typeface="Wingdings" panose="05000000000000000000" pitchFamily="2" charset="2"/>
              <a:buChar char="ü"/>
            </a:pPr>
            <a:r>
              <a:rPr lang="fr-CA" sz="2000">
                <a:latin typeface="CorporateACon" panose="02020506000000000000"/>
                <a:cs typeface="Arial" panose="020B0604020202020204" pitchFamily="34" charset="0"/>
              </a:rPr>
              <a:t>Activités d’initiation au plein air :</a:t>
            </a:r>
          </a:p>
          <a:p>
            <a:pPr lvl="1">
              <a:spcAft>
                <a:spcPts val="545"/>
              </a:spcAft>
            </a:pPr>
            <a:r>
              <a:rPr lang="fr-CA" sz="2000">
                <a:latin typeface="CorporateACon" panose="02020506000000000000"/>
                <a:cs typeface="Arial" panose="020B0604020202020204" pitchFamily="34" charset="0"/>
              </a:rPr>
              <a:t>-Marche nordique</a:t>
            </a:r>
          </a:p>
          <a:p>
            <a:pPr lvl="1">
              <a:spcAft>
                <a:spcPts val="545"/>
              </a:spcAft>
            </a:pPr>
            <a:r>
              <a:rPr lang="fr-CA" sz="2000">
                <a:latin typeface="CorporateACon" panose="02020506000000000000"/>
                <a:cs typeface="Arial" panose="020B0604020202020204" pitchFamily="34" charset="0"/>
              </a:rPr>
              <a:t>-Canoë-kayak</a:t>
            </a:r>
          </a:p>
          <a:p>
            <a:pPr lvl="1">
              <a:spcAft>
                <a:spcPts val="545"/>
              </a:spcAft>
            </a:pPr>
            <a:r>
              <a:rPr lang="fr-CA" sz="2000">
                <a:latin typeface="CorporateACon" panose="02020506000000000000"/>
                <a:cs typeface="Arial" panose="020B0604020202020204" pitchFamily="34" charset="0"/>
              </a:rPr>
              <a:t>-Vélo de montagne </a:t>
            </a:r>
          </a:p>
          <a:p>
            <a:pPr lvl="1">
              <a:spcAft>
                <a:spcPts val="545"/>
              </a:spcAft>
            </a:pPr>
            <a:r>
              <a:rPr lang="fr-CA" sz="2000">
                <a:latin typeface="CorporateACon" panose="02020506000000000000"/>
                <a:cs typeface="Arial" panose="020B0604020202020204" pitchFamily="34" charset="0"/>
              </a:rPr>
              <a:t>-Planche à pagaie  </a:t>
            </a:r>
          </a:p>
          <a:p>
            <a:pPr lvl="1">
              <a:spcAft>
                <a:spcPts val="545"/>
              </a:spcAft>
            </a:pPr>
            <a:r>
              <a:rPr lang="fr-CA" sz="2000">
                <a:latin typeface="CorporateACon" panose="02020506000000000000"/>
                <a:cs typeface="Arial" panose="020B0604020202020204" pitchFamily="34" charset="0"/>
              </a:rPr>
              <a:t>-Escalade</a:t>
            </a:r>
          </a:p>
          <a:p>
            <a:pPr marL="342900" indent="-342900">
              <a:spcAft>
                <a:spcPts val="545"/>
              </a:spcAft>
              <a:buFont typeface="Wingdings" panose="05000000000000000000" pitchFamily="2" charset="2"/>
              <a:buChar char="ü"/>
            </a:pPr>
            <a:r>
              <a:rPr lang="fr-CA" sz="2000">
                <a:latin typeface="CorporateACon" panose="02020506000000000000"/>
                <a:cs typeface="Arial" panose="020B0604020202020204" pitchFamily="34" charset="0"/>
              </a:rPr>
              <a:t>Randonnées guidées dans un parc ou boisé local</a:t>
            </a:r>
          </a:p>
          <a:p>
            <a:pPr marL="342900" indent="-342900">
              <a:spcAft>
                <a:spcPts val="545"/>
              </a:spcAft>
              <a:buFont typeface="Wingdings" panose="05000000000000000000" pitchFamily="2" charset="2"/>
              <a:buChar char="ü"/>
            </a:pPr>
            <a:r>
              <a:rPr lang="fr-CA" sz="2000">
                <a:latin typeface="CorporateACon" panose="02020506000000000000"/>
                <a:cs typeface="Arial" panose="020B0604020202020204" pitchFamily="34" charset="0"/>
              </a:rPr>
              <a:t>Yoga dans un parc urbain</a:t>
            </a:r>
          </a:p>
          <a:p>
            <a:pPr marL="342900" indent="-342900">
              <a:spcAft>
                <a:spcPts val="545"/>
              </a:spcAft>
              <a:buFont typeface="Wingdings" panose="05000000000000000000" pitchFamily="2" charset="2"/>
              <a:buChar char="ü"/>
            </a:pPr>
            <a:r>
              <a:rPr lang="fr-CA" sz="2000">
                <a:latin typeface="CorporateACon" panose="02020506000000000000"/>
                <a:cs typeface="Arial" panose="020B0604020202020204" pitchFamily="34" charset="0"/>
              </a:rPr>
              <a:t>Animation des stations </a:t>
            </a:r>
            <a:r>
              <a:rPr lang="fr-CA" sz="2000" i="1">
                <a:latin typeface="CorporateACon" panose="02020506000000000000"/>
                <a:cs typeface="Arial" panose="020B0604020202020204" pitchFamily="34" charset="0"/>
              </a:rPr>
              <a:t>Circonflexe</a:t>
            </a:r>
            <a:r>
              <a:rPr lang="fr-CA" sz="2000">
                <a:latin typeface="CorporateACon" panose="02020506000000000000"/>
                <a:cs typeface="Arial" panose="020B0604020202020204" pitchFamily="34" charset="0"/>
              </a:rPr>
              <a:t> (prêt d’équipement)</a:t>
            </a:r>
          </a:p>
          <a:p>
            <a:pPr marL="342900" indent="-342900">
              <a:spcAft>
                <a:spcPts val="545"/>
              </a:spcAft>
              <a:buFont typeface="Wingdings" panose="05000000000000000000" pitchFamily="2" charset="2"/>
              <a:buChar char="ü"/>
            </a:pPr>
            <a:r>
              <a:rPr lang="fr-CA" sz="2000">
                <a:latin typeface="CorporateACon" panose="02020506000000000000"/>
                <a:cs typeface="Arial" panose="020B0604020202020204" pitchFamily="34" charset="0"/>
              </a:rPr>
              <a:t>Démonstration et prêt équipements adaptés pour personnes à mobilité réduite</a:t>
            </a:r>
          </a:p>
          <a:p>
            <a:pPr marL="342900" indent="-342900">
              <a:spcAft>
                <a:spcPts val="545"/>
              </a:spcAft>
              <a:buFont typeface="Wingdings" panose="05000000000000000000" pitchFamily="2" charset="2"/>
              <a:buChar char="ü"/>
            </a:pPr>
            <a:r>
              <a:rPr lang="fr-CA" sz="2000">
                <a:latin typeface="CorporateACon" panose="02020506000000000000"/>
                <a:cs typeface="Arial" panose="020B0604020202020204" pitchFamily="34" charset="0"/>
              </a:rPr>
              <a:t>Etc.</a:t>
            </a:r>
          </a:p>
          <a:p>
            <a:pPr>
              <a:spcAft>
                <a:spcPts val="545"/>
              </a:spcAft>
            </a:pPr>
            <a:endParaRPr lang="fr-CA" sz="1600">
              <a:solidFill>
                <a:schemeClr val="bg1"/>
              </a:solidFill>
              <a:latin typeface="CorporateACon" panose="02020506000000000000"/>
              <a:cs typeface="Arial" panose="020B0604020202020204" pitchFamily="34" charset="0"/>
            </a:endParaRPr>
          </a:p>
        </p:txBody>
      </p:sp>
      <p:sp>
        <p:nvSpPr>
          <p:cNvPr id="7" name="Espace réservé du texte 23">
            <a:extLst>
              <a:ext uri="{FF2B5EF4-FFF2-40B4-BE49-F238E27FC236}">
                <a16:creationId xmlns:a16="http://schemas.microsoft.com/office/drawing/2014/main" id="{44A9E00F-2632-206E-ADCE-23C1674CB28C}"/>
              </a:ext>
            </a:extLst>
          </p:cNvPr>
          <p:cNvSpPr txBox="1">
            <a:spLocks/>
          </p:cNvSpPr>
          <p:nvPr/>
        </p:nvSpPr>
        <p:spPr>
          <a:xfrm>
            <a:off x="0" y="6308721"/>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pic>
        <p:nvPicPr>
          <p:cNvPr id="4" name="Image 3">
            <a:extLst>
              <a:ext uri="{FF2B5EF4-FFF2-40B4-BE49-F238E27FC236}">
                <a16:creationId xmlns:a16="http://schemas.microsoft.com/office/drawing/2014/main" id="{E9BA10AB-9661-DB8A-3009-58AE9CDD4E3A}"/>
              </a:ext>
            </a:extLst>
          </p:cNvPr>
          <p:cNvPicPr>
            <a:picLocks noChangeAspect="1"/>
          </p:cNvPicPr>
          <p:nvPr/>
        </p:nvPicPr>
        <p:blipFill>
          <a:blip r:embed="rId3">
            <a:extLst>
              <a:ext uri="{28A0092B-C50C-407E-A947-70E740481C1C}">
                <a14:useLocalDpi xmlns:a14="http://schemas.microsoft.com/office/drawing/2010/main" val="0"/>
              </a:ext>
            </a:extLst>
          </a:blip>
          <a:srcRect l="28085" t="13574"/>
          <a:stretch>
            <a:fillRect/>
          </a:stretch>
        </p:blipFill>
        <p:spPr>
          <a:xfrm>
            <a:off x="8122024" y="4830183"/>
            <a:ext cx="1998743" cy="1566606"/>
          </a:xfrm>
          <a:prstGeom prst="rect">
            <a:avLst/>
          </a:prstGeom>
        </p:spPr>
      </p:pic>
      <p:pic>
        <p:nvPicPr>
          <p:cNvPr id="14" name="Image 13">
            <a:extLst>
              <a:ext uri="{FF2B5EF4-FFF2-40B4-BE49-F238E27FC236}">
                <a16:creationId xmlns:a16="http://schemas.microsoft.com/office/drawing/2014/main" id="{51E431E3-54D1-32A1-AE7B-E3169410B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9050">
            <a:off x="7429354" y="4057072"/>
            <a:ext cx="3384079" cy="3388835"/>
          </a:xfrm>
          <a:prstGeom prst="rect">
            <a:avLst/>
          </a:prstGeom>
        </p:spPr>
      </p:pic>
    </p:spTree>
    <p:extLst>
      <p:ext uri="{BB962C8B-B14F-4D97-AF65-F5344CB8AC3E}">
        <p14:creationId xmlns:p14="http://schemas.microsoft.com/office/powerpoint/2010/main" val="97592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27841BA-4C8F-24AD-FF1C-F4A5D772F2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F00C80-D51A-2ED7-65C5-FA03835AB5A0}"/>
              </a:ext>
            </a:extLst>
          </p:cNvPr>
          <p:cNvSpPr/>
          <p:nvPr/>
        </p:nvSpPr>
        <p:spPr>
          <a:xfrm>
            <a:off x="7066272" y="1584119"/>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D2C7F53B-C32D-EE90-2D2C-7A9254AD4219}"/>
              </a:ext>
            </a:extLst>
          </p:cNvPr>
          <p:cNvSpPr txBox="1"/>
          <p:nvPr/>
        </p:nvSpPr>
        <p:spPr>
          <a:xfrm>
            <a:off x="710241" y="1253375"/>
            <a:ext cx="9735483" cy="5386090"/>
          </a:xfrm>
          <a:prstGeom prst="rect">
            <a:avLst/>
          </a:prstGeom>
          <a:noFill/>
        </p:spPr>
        <p:txBody>
          <a:bodyPr wrap="square" rtlCol="0">
            <a:spAutoFit/>
          </a:bodyPr>
          <a:lstStyle/>
          <a:p>
            <a:pPr marL="342900" indent="-342900">
              <a:buFont typeface="Wingdings" panose="05000000000000000000" pitchFamily="2" charset="2"/>
              <a:buChar char="ü"/>
            </a:pPr>
            <a:r>
              <a:rPr lang="fr-CA" sz="2000">
                <a:latin typeface="CorporateACon" panose="02020506000000000000"/>
              </a:rPr>
              <a:t>Démontrer votre engagement envers le bien-être et la santé de la population de vos milieux</a:t>
            </a:r>
          </a:p>
          <a:p>
            <a:pPr marL="342900" indent="-342900">
              <a:buFont typeface="Wingdings" panose="05000000000000000000" pitchFamily="2" charset="2"/>
              <a:buChar char="ü"/>
            </a:pPr>
            <a:endParaRPr lang="fr-CA" sz="1000">
              <a:latin typeface="CorporateACon" panose="02020506000000000000"/>
            </a:endParaRPr>
          </a:p>
          <a:p>
            <a:pPr marL="342900" indent="-342900">
              <a:buFont typeface="Wingdings" panose="05000000000000000000" pitchFamily="2" charset="2"/>
              <a:buChar char="ü"/>
            </a:pPr>
            <a:r>
              <a:rPr lang="fr-CA" sz="2000">
                <a:latin typeface="CorporateACon" panose="02020506000000000000"/>
              </a:rPr>
              <a:t>Mettre en valeur les lieux de plein air et les richesses naturelles de votre territoire (parcs, espaces verts et bleus) </a:t>
            </a:r>
          </a:p>
          <a:p>
            <a:pPr marL="342900" indent="-342900">
              <a:buFont typeface="Wingdings" panose="05000000000000000000" pitchFamily="2" charset="2"/>
              <a:buChar char="ü"/>
            </a:pPr>
            <a:endParaRPr lang="fr-CA" sz="1000">
              <a:latin typeface="CorporateACon" panose="02020506000000000000"/>
            </a:endParaRPr>
          </a:p>
          <a:p>
            <a:pPr marL="342900" indent="-342900">
              <a:buFont typeface="Wingdings" panose="05000000000000000000" pitchFamily="2" charset="2"/>
              <a:buChar char="ü"/>
            </a:pPr>
            <a:r>
              <a:rPr lang="fr-CA" sz="2000">
                <a:latin typeface="CorporateACon" panose="02020506000000000000"/>
              </a:rPr>
              <a:t>Favoriser la connexion avec la nature </a:t>
            </a:r>
          </a:p>
          <a:p>
            <a:pPr marL="342900" indent="-342900">
              <a:buFont typeface="Wingdings" panose="05000000000000000000" pitchFamily="2" charset="2"/>
              <a:buChar char="ü"/>
            </a:pPr>
            <a:endParaRPr lang="fr-CA" sz="1000">
              <a:latin typeface="CorporateACon" panose="02020506000000000000"/>
            </a:endParaRPr>
          </a:p>
          <a:p>
            <a:pPr marL="342900" indent="-342900">
              <a:buFont typeface="Wingdings" panose="05000000000000000000" pitchFamily="2" charset="2"/>
              <a:buChar char="ü"/>
            </a:pPr>
            <a:r>
              <a:rPr lang="fr-CA" sz="2000">
                <a:latin typeface="CorporateACon" panose="02020506000000000000"/>
              </a:rPr>
              <a:t>Permettre à davantage de personnes de découvrir le plaisir du plein air près de chez elles, dans vos milieux</a:t>
            </a:r>
          </a:p>
          <a:p>
            <a:endParaRPr lang="fr-CA" sz="1000">
              <a:latin typeface="CorporateACon" panose="02020506000000000000"/>
            </a:endParaRPr>
          </a:p>
          <a:p>
            <a:pPr marL="342900" indent="-342900">
              <a:buFont typeface="Wingdings" panose="05000000000000000000" pitchFamily="2" charset="2"/>
              <a:buChar char="ü"/>
            </a:pPr>
            <a:r>
              <a:rPr lang="fr-CA" sz="2000">
                <a:latin typeface="CorporateACon" panose="02020506000000000000"/>
              </a:rPr>
              <a:t>Faire tomber les barrières à la pratique en proposant des activités gratuites, accessibles et accueillantes</a:t>
            </a:r>
          </a:p>
          <a:p>
            <a:endParaRPr lang="fr-CA" sz="1000">
              <a:latin typeface="CorporateACon" panose="02020506000000000000"/>
            </a:endParaRPr>
          </a:p>
          <a:p>
            <a:pPr marL="342900" indent="-342900">
              <a:buFont typeface="Wingdings" panose="05000000000000000000" pitchFamily="2" charset="2"/>
              <a:buChar char="ü"/>
            </a:pPr>
            <a:r>
              <a:rPr lang="fr-CA" sz="2000">
                <a:latin typeface="CorporateACon" panose="02020506000000000000"/>
              </a:rPr>
              <a:t>Inspirer une </a:t>
            </a:r>
            <a:r>
              <a:rPr lang="fr-CA" sz="2000" b="1">
                <a:latin typeface="CorporateACon" panose="02020506000000000000"/>
              </a:rPr>
              <a:t>pratique libre </a:t>
            </a:r>
            <a:r>
              <a:rPr lang="fr-CA" sz="2000">
                <a:latin typeface="CorporateACon" panose="02020506000000000000"/>
              </a:rPr>
              <a:t>et </a:t>
            </a:r>
            <a:r>
              <a:rPr lang="fr-CA" sz="2000" b="1">
                <a:latin typeface="CorporateACon" panose="02020506000000000000"/>
              </a:rPr>
              <a:t>durable</a:t>
            </a:r>
            <a:r>
              <a:rPr lang="fr-CA" sz="2000">
                <a:latin typeface="CorporateACon" panose="02020506000000000000"/>
              </a:rPr>
              <a:t> du plein air </a:t>
            </a:r>
            <a:r>
              <a:rPr lang="fr-CA" sz="2000" b="1">
                <a:latin typeface="CorporateACon" panose="02020506000000000000"/>
              </a:rPr>
              <a:t>au quotidien</a:t>
            </a:r>
          </a:p>
          <a:p>
            <a:endParaRPr lang="fr-CA" sz="1000">
              <a:latin typeface="CorporateACon" panose="02020506000000000000"/>
            </a:endParaRPr>
          </a:p>
          <a:p>
            <a:pPr marL="342900" indent="-342900">
              <a:buFont typeface="Wingdings" panose="05000000000000000000" pitchFamily="2" charset="2"/>
              <a:buChar char="ü"/>
            </a:pPr>
            <a:r>
              <a:rPr lang="fr-CA" sz="2000">
                <a:latin typeface="CorporateACon" panose="02020506000000000000"/>
              </a:rPr>
              <a:t>Faire partie d'une initiative provinciale qui contribue à rendre le plein air </a:t>
            </a:r>
          </a:p>
          <a:p>
            <a:r>
              <a:rPr lang="fr-CA" sz="2000">
                <a:latin typeface="CorporateACon" panose="02020506000000000000"/>
              </a:rPr>
              <a:t>      accessible au plus grand nombre</a:t>
            </a:r>
          </a:p>
          <a:p>
            <a:endParaRPr lang="fr-CA" sz="2000" b="1">
              <a:solidFill>
                <a:srgbClr val="FFFF00"/>
              </a:solidFill>
              <a:latin typeface="CorporateACon" panose="02020506000000000000"/>
            </a:endParaRPr>
          </a:p>
          <a:p>
            <a:pPr>
              <a:spcAft>
                <a:spcPts val="545"/>
              </a:spcAft>
            </a:pPr>
            <a:endParaRPr lang="fr-CA" sz="2400">
              <a:latin typeface="CorporateACon" panose="02020506000000000000"/>
              <a:cs typeface="Arial" panose="020B0604020202020204" pitchFamily="34" charset="0"/>
            </a:endParaRPr>
          </a:p>
        </p:txBody>
      </p:sp>
      <p:sp>
        <p:nvSpPr>
          <p:cNvPr id="7" name="Espace réservé du texte 23">
            <a:extLst>
              <a:ext uri="{FF2B5EF4-FFF2-40B4-BE49-F238E27FC236}">
                <a16:creationId xmlns:a16="http://schemas.microsoft.com/office/drawing/2014/main" id="{9CBC1F78-2F67-7AB5-213A-ABBD64D60A87}"/>
              </a:ext>
            </a:extLst>
          </p:cNvPr>
          <p:cNvSpPr txBox="1">
            <a:spLocks/>
          </p:cNvSpPr>
          <p:nvPr/>
        </p:nvSpPr>
        <p:spPr>
          <a:xfrm>
            <a:off x="0" y="6308721"/>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sp>
        <p:nvSpPr>
          <p:cNvPr id="22" name="ZoneTexte 21">
            <a:extLst>
              <a:ext uri="{FF2B5EF4-FFF2-40B4-BE49-F238E27FC236}">
                <a16:creationId xmlns:a16="http://schemas.microsoft.com/office/drawing/2014/main" id="{8878CF99-AA10-7E7A-D48B-54E64B7062F6}"/>
              </a:ext>
            </a:extLst>
          </p:cNvPr>
          <p:cNvSpPr txBox="1"/>
          <p:nvPr/>
        </p:nvSpPr>
        <p:spPr>
          <a:xfrm>
            <a:off x="2171003" y="163261"/>
            <a:ext cx="7849994" cy="1138773"/>
          </a:xfrm>
          <a:prstGeom prst="rect">
            <a:avLst/>
          </a:prstGeom>
          <a:noFill/>
        </p:spPr>
        <p:txBody>
          <a:bodyPr wrap="square" rtlCol="0">
            <a:spAutoFit/>
          </a:bodyPr>
          <a:lstStyle/>
          <a:p>
            <a:r>
              <a:rPr lang="fr-CA" sz="4000" b="1">
                <a:solidFill>
                  <a:srgbClr val="FFFF00"/>
                </a:solidFill>
                <a:latin typeface="CorporateACon" panose="02020506000000000000"/>
              </a:rPr>
              <a:t>Pourquoi proposer un événement?</a:t>
            </a:r>
          </a:p>
          <a:p>
            <a:endParaRPr lang="fr-CA" sz="1000">
              <a:latin typeface="CorporateACon" panose="02020506000000000000"/>
              <a:cs typeface="Arial" panose="020B0604020202020204" pitchFamily="34" charset="0"/>
            </a:endParaRPr>
          </a:p>
          <a:p>
            <a:endParaRPr lang="fr-CA"/>
          </a:p>
        </p:txBody>
      </p:sp>
      <p:pic>
        <p:nvPicPr>
          <p:cNvPr id="25" name="Image 24">
            <a:extLst>
              <a:ext uri="{FF2B5EF4-FFF2-40B4-BE49-F238E27FC236}">
                <a16:creationId xmlns:a16="http://schemas.microsoft.com/office/drawing/2014/main" id="{B06C5DBC-25E8-6147-25D3-D5596783D473}"/>
              </a:ext>
            </a:extLst>
          </p:cNvPr>
          <p:cNvPicPr>
            <a:picLocks noChangeAspect="1"/>
          </p:cNvPicPr>
          <p:nvPr/>
        </p:nvPicPr>
        <p:blipFill>
          <a:blip r:embed="rId4">
            <a:extLst>
              <a:ext uri="{28A0092B-C50C-407E-A947-70E740481C1C}">
                <a14:useLocalDpi xmlns:a14="http://schemas.microsoft.com/office/drawing/2010/main" val="0"/>
              </a:ext>
            </a:extLst>
          </a:blip>
          <a:srcRect l="10384" r="2121" b="14962"/>
          <a:stretch>
            <a:fillRect/>
          </a:stretch>
        </p:blipFill>
        <p:spPr>
          <a:xfrm>
            <a:off x="9113608" y="4605777"/>
            <a:ext cx="2664232" cy="1726268"/>
          </a:xfrm>
          <a:prstGeom prst="rect">
            <a:avLst/>
          </a:prstGeom>
        </p:spPr>
      </p:pic>
      <p:pic>
        <p:nvPicPr>
          <p:cNvPr id="27" name="Image 26">
            <a:extLst>
              <a:ext uri="{FF2B5EF4-FFF2-40B4-BE49-F238E27FC236}">
                <a16:creationId xmlns:a16="http://schemas.microsoft.com/office/drawing/2014/main" id="{723AF96A-78F4-916F-7939-0730FCBD60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18323">
            <a:off x="8893004" y="3997091"/>
            <a:ext cx="3291180" cy="3411980"/>
          </a:xfrm>
          <a:prstGeom prst="rect">
            <a:avLst/>
          </a:prstGeom>
        </p:spPr>
      </p:pic>
    </p:spTree>
    <p:extLst>
      <p:ext uri="{BB962C8B-B14F-4D97-AF65-F5344CB8AC3E}">
        <p14:creationId xmlns:p14="http://schemas.microsoft.com/office/powerpoint/2010/main" val="39121194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3F434A-5504-F183-7B87-A942B24DAD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8CF126-FA96-FC03-0208-1B5D63F06C92}"/>
              </a:ext>
            </a:extLst>
          </p:cNvPr>
          <p:cNvSpPr/>
          <p:nvPr/>
        </p:nvSpPr>
        <p:spPr>
          <a:xfrm>
            <a:off x="7075030" y="1564445"/>
            <a:ext cx="4939990" cy="5115216"/>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545"/>
              </a:spcAft>
            </a:pPr>
            <a:endParaRPr lang="fr-CA"/>
          </a:p>
        </p:txBody>
      </p:sp>
      <p:sp>
        <p:nvSpPr>
          <p:cNvPr id="5" name="ZoneTexte 4">
            <a:extLst>
              <a:ext uri="{FF2B5EF4-FFF2-40B4-BE49-F238E27FC236}">
                <a16:creationId xmlns:a16="http://schemas.microsoft.com/office/drawing/2014/main" id="{14470DC6-DA2D-0FAF-CA03-3C904EC1F916}"/>
              </a:ext>
            </a:extLst>
          </p:cNvPr>
          <p:cNvSpPr txBox="1"/>
          <p:nvPr/>
        </p:nvSpPr>
        <p:spPr>
          <a:xfrm>
            <a:off x="3228975" y="5090118"/>
            <a:ext cx="10488889" cy="1190711"/>
          </a:xfrm>
          <a:prstGeom prst="rect">
            <a:avLst/>
          </a:prstGeom>
          <a:noFill/>
        </p:spPr>
        <p:txBody>
          <a:bodyPr wrap="square" rtlCol="0">
            <a:spAutoFit/>
          </a:bodyPr>
          <a:lstStyle/>
          <a:p>
            <a:pPr>
              <a:spcAft>
                <a:spcPts val="545"/>
              </a:spcAft>
            </a:pPr>
            <a:endParaRPr lang="fr-CA" sz="1600">
              <a:latin typeface="CorporateACon" panose="02020506000000000000"/>
              <a:cs typeface="Arial" panose="020B0604020202020204" pitchFamily="34" charset="0"/>
            </a:endParaRPr>
          </a:p>
          <a:p>
            <a:pPr>
              <a:lnSpc>
                <a:spcPct val="150000"/>
              </a:lnSpc>
            </a:pPr>
            <a:endParaRPr lang="fr-CA" b="1">
              <a:solidFill>
                <a:srgbClr val="FFFF00"/>
              </a:solidFill>
              <a:latin typeface="CorporateACon" panose="02020506000000000000"/>
            </a:endParaRPr>
          </a:p>
          <a:p>
            <a:pPr>
              <a:lnSpc>
                <a:spcPct val="150000"/>
              </a:lnSpc>
            </a:pPr>
            <a:endParaRPr lang="fr-CA" b="1">
              <a:solidFill>
                <a:srgbClr val="FFFF00"/>
              </a:solidFill>
              <a:latin typeface="CorporateACon" panose="02020506000000000000"/>
            </a:endParaRPr>
          </a:p>
        </p:txBody>
      </p:sp>
      <p:sp>
        <p:nvSpPr>
          <p:cNvPr id="7" name="Espace réservé du texte 23">
            <a:extLst>
              <a:ext uri="{FF2B5EF4-FFF2-40B4-BE49-F238E27FC236}">
                <a16:creationId xmlns:a16="http://schemas.microsoft.com/office/drawing/2014/main" id="{85BDCD41-E574-34A2-CA42-387BD80EACF6}"/>
              </a:ext>
            </a:extLst>
          </p:cNvPr>
          <p:cNvSpPr txBox="1">
            <a:spLocks/>
          </p:cNvSpPr>
          <p:nvPr/>
        </p:nvSpPr>
        <p:spPr>
          <a:xfrm>
            <a:off x="0" y="6308721"/>
            <a:ext cx="12192000" cy="1403092"/>
          </a:xfrm>
          <a:prstGeom prst="rect">
            <a:avLst/>
          </a:prstGeom>
        </p:spPr>
        <p:txBody>
          <a:bodyPr vert="horz" lIns="91440" tIns="45720" rIns="91440" bIns="45720" rtlCol="0">
            <a:normAutofit/>
          </a:bodyPr>
          <a:lstStyle>
            <a:lvl1pPr marL="0" marR="3464" indent="0" algn="l" defTabSz="914400" rtl="0" eaLnBrk="1" latinLnBrk="0" hangingPunct="1">
              <a:lnSpc>
                <a:spcPts val="6136"/>
              </a:lnSpc>
              <a:spcBef>
                <a:spcPts val="1295"/>
              </a:spcBef>
              <a:spcAft>
                <a:spcPts val="200"/>
              </a:spcAft>
              <a:buClr>
                <a:schemeClr val="accent2"/>
              </a:buClr>
              <a:buSzPct val="80000"/>
              <a:buFont typeface="Arial" pitchFamily="34" charset="0"/>
              <a:buNone/>
              <a:defRPr lang="fr-FR" sz="5454" kern="1200" spc="0" baseline="0" dirty="0" smtClean="0">
                <a:solidFill>
                  <a:srgbClr val="3EBB97"/>
                </a:solidFill>
                <a:latin typeface="CorporateACon" panose="02020506000000000000" pitchFamily="18" charset="0"/>
                <a:ea typeface="+mn-ea"/>
                <a:cs typeface="Times New Roman"/>
              </a:defRPr>
            </a:lvl1pPr>
            <a:lvl2pPr marL="8659" marR="3464" indent="-182880" algn="l" defTabSz="914400" rtl="0" eaLnBrk="1" latinLnBrk="0" hangingPunct="1">
              <a:lnSpc>
                <a:spcPts val="6136"/>
              </a:lnSpc>
              <a:spcBef>
                <a:spcPts val="1295"/>
              </a:spcBef>
              <a:spcAft>
                <a:spcPts val="300"/>
              </a:spcAft>
              <a:buClr>
                <a:schemeClr val="accent2"/>
              </a:buClr>
              <a:buFont typeface="Calibri" panose="020F0502020204030204" pitchFamily="34" charset="0"/>
              <a:buChar char="‒"/>
              <a:defRPr lang="fr-FR" sz="6136" kern="1200" spc="-433" dirty="0" smtClean="0">
                <a:solidFill>
                  <a:srgbClr val="3EBB97"/>
                </a:solidFill>
                <a:latin typeface="Times New Roman"/>
                <a:ea typeface="+mn-ea"/>
                <a:cs typeface="Times New Roman"/>
              </a:defRPr>
            </a:lvl2pPr>
            <a:lvl3pPr marL="8659" marR="3464" indent="-182880" algn="l" defTabSz="914400" rtl="0" eaLnBrk="1" latinLnBrk="0" hangingPunct="1">
              <a:lnSpc>
                <a:spcPts val="6136"/>
              </a:lnSpc>
              <a:spcBef>
                <a:spcPts val="1295"/>
              </a:spcBef>
              <a:spcAft>
                <a:spcPts val="300"/>
              </a:spcAft>
              <a:buClr>
                <a:schemeClr val="accent2"/>
              </a:buClr>
              <a:buFont typeface="Courier New" panose="02070309020205020404" pitchFamily="49" charset="0"/>
              <a:buChar char="o"/>
              <a:defRPr lang="fr-FR" sz="6136" kern="1200" spc="-433" dirty="0" smtClean="0">
                <a:solidFill>
                  <a:srgbClr val="3EBB97"/>
                </a:solidFill>
                <a:latin typeface="Times New Roman"/>
                <a:ea typeface="+mn-ea"/>
                <a:cs typeface="Times New Roman"/>
              </a:defRPr>
            </a:lvl3pPr>
            <a:lvl4pPr marL="8659" marR="3464" indent="-182880" algn="l" defTabSz="914400" rtl="0" eaLnBrk="1" latinLnBrk="0" hangingPunct="1">
              <a:lnSpc>
                <a:spcPts val="6136"/>
              </a:lnSpc>
              <a:spcBef>
                <a:spcPts val="1295"/>
              </a:spcBef>
              <a:spcAft>
                <a:spcPts val="300"/>
              </a:spcAft>
              <a:buClr>
                <a:schemeClr val="accent2"/>
              </a:buClr>
              <a:buFont typeface="Arial" panose="020B0604020202020204" pitchFamily="34" charset="0"/>
              <a:buChar char="•"/>
              <a:defRPr lang="fr-FR" sz="6136" kern="1200" spc="-433" dirty="0" smtClean="0">
                <a:solidFill>
                  <a:srgbClr val="3EBB97"/>
                </a:solidFill>
                <a:latin typeface="Times New Roman"/>
                <a:ea typeface="+mn-ea"/>
                <a:cs typeface="Times New Roman"/>
              </a:defRPr>
            </a:lvl4pPr>
            <a:lvl5pPr marL="8659" marR="3464" indent="0" algn="l" defTabSz="914400" rtl="0" eaLnBrk="1" latinLnBrk="0" hangingPunct="1">
              <a:lnSpc>
                <a:spcPts val="6136"/>
              </a:lnSpc>
              <a:spcBef>
                <a:spcPts val="1295"/>
              </a:spcBef>
              <a:spcAft>
                <a:spcPts val="300"/>
              </a:spcAft>
              <a:buClr>
                <a:schemeClr val="accent1"/>
              </a:buClr>
              <a:buFont typeface="Wingdings 2" pitchFamily="18" charset="2"/>
              <a:buNone/>
              <a:defRPr lang="fr-CA" sz="6136" kern="1200" spc="-433" dirty="0">
                <a:solidFill>
                  <a:srgbClr val="3EBB97"/>
                </a:solidFill>
                <a:latin typeface="Times New Roman"/>
                <a:ea typeface="+mn-ea"/>
                <a:cs typeface="Times New Roman"/>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gn="ctr">
              <a:lnSpc>
                <a:spcPct val="100000"/>
              </a:lnSpc>
            </a:pPr>
            <a:endParaRPr lang="fr-CA" sz="2400"/>
          </a:p>
        </p:txBody>
      </p:sp>
      <p:sp>
        <p:nvSpPr>
          <p:cNvPr id="22" name="ZoneTexte 21">
            <a:extLst>
              <a:ext uri="{FF2B5EF4-FFF2-40B4-BE49-F238E27FC236}">
                <a16:creationId xmlns:a16="http://schemas.microsoft.com/office/drawing/2014/main" id="{726EE480-4080-9693-8AF9-466F0B7A353A}"/>
              </a:ext>
            </a:extLst>
          </p:cNvPr>
          <p:cNvSpPr txBox="1"/>
          <p:nvPr/>
        </p:nvSpPr>
        <p:spPr>
          <a:xfrm>
            <a:off x="779042" y="1083349"/>
            <a:ext cx="5830785" cy="5178341"/>
          </a:xfrm>
          <a:prstGeom prst="rect">
            <a:avLst/>
          </a:prstGeom>
          <a:noFill/>
        </p:spPr>
        <p:txBody>
          <a:bodyPr wrap="square" rtlCol="0">
            <a:spAutoFit/>
          </a:bodyPr>
          <a:lstStyle/>
          <a:p>
            <a:endParaRPr lang="fr-CA" sz="1000">
              <a:latin typeface="CorporateACon" panose="02020506000000000000"/>
              <a:cs typeface="Arial" panose="020B0604020202020204" pitchFamily="34" charset="0"/>
            </a:endParaRPr>
          </a:p>
          <a:p>
            <a:endParaRPr lang="fr-CA" sz="1000" b="1">
              <a:solidFill>
                <a:srgbClr val="FFFF00"/>
              </a:solidFill>
              <a:latin typeface="CorporateACon" panose="02020506000000000000"/>
            </a:endParaRPr>
          </a:p>
          <a:p>
            <a:pPr>
              <a:spcAft>
                <a:spcPts val="545"/>
              </a:spcAft>
            </a:pPr>
            <a:r>
              <a:rPr lang="fr-CA" sz="2800" b="1">
                <a:solidFill>
                  <a:srgbClr val="3EBB97"/>
                </a:solidFill>
                <a:latin typeface="CorporateACon" panose="02020506000000000000"/>
                <a:ea typeface="+mj-ea"/>
                <a:cs typeface="Times New Roman"/>
              </a:rPr>
              <a:t>Organismes </a:t>
            </a:r>
          </a:p>
          <a:p>
            <a:r>
              <a:rPr lang="fr-CA">
                <a:latin typeface="CorporateACon" panose="02020506000000000000"/>
              </a:rPr>
              <a:t>-URLS</a:t>
            </a:r>
          </a:p>
          <a:p>
            <a:r>
              <a:rPr lang="fr-CA">
                <a:latin typeface="CorporateACon" panose="02020506000000000000"/>
              </a:rPr>
              <a:t>-Conseil québécois du loisir (CQL)</a:t>
            </a:r>
          </a:p>
          <a:p>
            <a:r>
              <a:rPr lang="fr-CA" sz="2000">
                <a:latin typeface="CorporateACon" panose="02020506000000000000"/>
              </a:rPr>
              <a:t>-Centres communautaires</a:t>
            </a:r>
          </a:p>
          <a:p>
            <a:r>
              <a:rPr lang="fr-CA" sz="2000">
                <a:latin typeface="CorporateACon" panose="02020506000000000000"/>
              </a:rPr>
              <a:t>-Scouts </a:t>
            </a:r>
          </a:p>
          <a:p>
            <a:r>
              <a:rPr lang="fr-CA" sz="2000">
                <a:latin typeface="CorporateACon" panose="02020506000000000000"/>
              </a:rPr>
              <a:t>-Clubs de plein air (canot, marche,  escalade, etc.)</a:t>
            </a:r>
          </a:p>
          <a:p>
            <a:r>
              <a:rPr lang="fr-CA" sz="2000">
                <a:latin typeface="CorporateACon" panose="02020506000000000000"/>
              </a:rPr>
              <a:t>-FADOQ</a:t>
            </a:r>
          </a:p>
          <a:p>
            <a:r>
              <a:rPr lang="fr-CA" sz="2000">
                <a:latin typeface="CorporateACon" panose="02020506000000000000"/>
              </a:rPr>
              <a:t>-Etc.</a:t>
            </a:r>
          </a:p>
          <a:p>
            <a:pPr lvl="1">
              <a:spcAft>
                <a:spcPts val="545"/>
              </a:spcAft>
            </a:pPr>
            <a:endParaRPr lang="fr-CA" sz="800">
              <a:latin typeface="CorporateACon" panose="02020506000000000000"/>
            </a:endParaRPr>
          </a:p>
          <a:p>
            <a:pPr>
              <a:spcAft>
                <a:spcPts val="545"/>
              </a:spcAft>
            </a:pPr>
            <a:r>
              <a:rPr lang="fr-CA" sz="2800" b="1">
                <a:solidFill>
                  <a:srgbClr val="3EBB97"/>
                </a:solidFill>
                <a:latin typeface="CorporateACon" panose="02020506000000000000"/>
                <a:ea typeface="+mj-ea"/>
                <a:cs typeface="Times New Roman"/>
              </a:rPr>
              <a:t>Fédérations de plein air </a:t>
            </a:r>
          </a:p>
          <a:p>
            <a:r>
              <a:rPr lang="fr-CA">
                <a:latin typeface="CorporateACon" panose="02020506000000000000"/>
              </a:rPr>
              <a:t>-</a:t>
            </a:r>
            <a:r>
              <a:rPr lang="fr-CA" sz="2000">
                <a:latin typeface="CorporateACon" panose="02020506000000000000"/>
              </a:rPr>
              <a:t>Rando Québec</a:t>
            </a:r>
          </a:p>
          <a:p>
            <a:r>
              <a:rPr lang="fr-CA" sz="2000">
                <a:latin typeface="CorporateACon" panose="02020506000000000000"/>
              </a:rPr>
              <a:t>-Vélo Québec</a:t>
            </a:r>
          </a:p>
          <a:p>
            <a:r>
              <a:rPr lang="fr-CA" sz="2000">
                <a:latin typeface="CorporateACon" panose="02020506000000000000"/>
              </a:rPr>
              <a:t>-Eau Vive</a:t>
            </a:r>
          </a:p>
          <a:p>
            <a:r>
              <a:rPr lang="fr-CA" sz="2000">
                <a:latin typeface="CorporateACon" panose="02020506000000000000"/>
              </a:rPr>
              <a:t>-Etc.</a:t>
            </a:r>
          </a:p>
          <a:p>
            <a:pPr>
              <a:spcAft>
                <a:spcPts val="545"/>
              </a:spcAft>
            </a:pPr>
            <a:endParaRPr lang="fr-CA"/>
          </a:p>
        </p:txBody>
      </p:sp>
      <p:sp>
        <p:nvSpPr>
          <p:cNvPr id="4" name="Espace réservé du texte 3">
            <a:extLst>
              <a:ext uri="{FF2B5EF4-FFF2-40B4-BE49-F238E27FC236}">
                <a16:creationId xmlns:a16="http://schemas.microsoft.com/office/drawing/2014/main" id="{9C820A23-CDE2-D765-B137-1EBFC5FDD522}"/>
              </a:ext>
            </a:extLst>
          </p:cNvPr>
          <p:cNvSpPr>
            <a:spLocks noGrp="1"/>
          </p:cNvSpPr>
          <p:nvPr>
            <p:ph type="body" sz="quarter" idx="10"/>
          </p:nvPr>
        </p:nvSpPr>
        <p:spPr>
          <a:xfrm>
            <a:off x="2810222" y="222200"/>
            <a:ext cx="6571555" cy="741879"/>
          </a:xfrm>
        </p:spPr>
        <p:txBody>
          <a:bodyPr>
            <a:noAutofit/>
          </a:bodyPr>
          <a:lstStyle/>
          <a:p>
            <a:r>
              <a:rPr lang="fr-CA" sz="4000" b="1">
                <a:solidFill>
                  <a:srgbClr val="FFFF00"/>
                </a:solidFill>
                <a:latin typeface="CorporateACon" panose="02020506000000000000"/>
                <a:ea typeface="+mn-ea"/>
                <a:cs typeface="+mn-cs"/>
              </a:rPr>
              <a:t>Partenariats et collaborations</a:t>
            </a:r>
          </a:p>
        </p:txBody>
      </p:sp>
      <p:sp>
        <p:nvSpPr>
          <p:cNvPr id="3" name="ZoneTexte 2">
            <a:extLst>
              <a:ext uri="{FF2B5EF4-FFF2-40B4-BE49-F238E27FC236}">
                <a16:creationId xmlns:a16="http://schemas.microsoft.com/office/drawing/2014/main" id="{690D9A92-6321-D660-FC8B-30CA77A7F7D7}"/>
              </a:ext>
            </a:extLst>
          </p:cNvPr>
          <p:cNvSpPr txBox="1"/>
          <p:nvPr/>
        </p:nvSpPr>
        <p:spPr>
          <a:xfrm>
            <a:off x="6609827" y="1333411"/>
            <a:ext cx="5248273" cy="4809009"/>
          </a:xfrm>
          <a:prstGeom prst="rect">
            <a:avLst/>
          </a:prstGeom>
          <a:noFill/>
        </p:spPr>
        <p:txBody>
          <a:bodyPr wrap="square" rtlCol="0">
            <a:spAutoFit/>
          </a:bodyPr>
          <a:lstStyle/>
          <a:p>
            <a:pPr>
              <a:spcAft>
                <a:spcPts val="545"/>
              </a:spcAft>
            </a:pPr>
            <a:r>
              <a:rPr lang="fr-CA" sz="2800" b="1">
                <a:solidFill>
                  <a:srgbClr val="3EBB97"/>
                </a:solidFill>
                <a:latin typeface="CorporateACon" panose="02020506000000000000"/>
                <a:ea typeface="+mj-ea"/>
                <a:cs typeface="Times New Roman"/>
              </a:rPr>
              <a:t>Parcs</a:t>
            </a:r>
            <a:r>
              <a:rPr lang="fr-CA" sz="2200" b="1">
                <a:solidFill>
                  <a:srgbClr val="3EBB97"/>
                </a:solidFill>
                <a:latin typeface="CorporateACon" panose="02020506000000000000"/>
                <a:ea typeface="+mj-ea"/>
                <a:cs typeface="Times New Roman"/>
              </a:rPr>
              <a:t> </a:t>
            </a:r>
          </a:p>
          <a:p>
            <a:r>
              <a:rPr lang="fr-CA"/>
              <a:t>-</a:t>
            </a:r>
            <a:r>
              <a:rPr lang="fr-CA" sz="2000">
                <a:latin typeface="CorporateACon" panose="02020506000000000000"/>
              </a:rPr>
              <a:t>Association des parcs régionaux du Québec (</a:t>
            </a:r>
            <a:r>
              <a:rPr lang="fr-CA" sz="2000" err="1">
                <a:latin typeface="CorporateACon" panose="02020506000000000000"/>
              </a:rPr>
              <a:t>Parq</a:t>
            </a:r>
            <a:r>
              <a:rPr lang="fr-CA" sz="2000">
                <a:latin typeface="CorporateACon" panose="02020506000000000000"/>
              </a:rPr>
              <a:t>) </a:t>
            </a:r>
          </a:p>
          <a:p>
            <a:r>
              <a:rPr lang="fr-CA" sz="2000">
                <a:latin typeface="CorporateACon" panose="02020506000000000000"/>
              </a:rPr>
              <a:t>-SÉPAQ</a:t>
            </a:r>
          </a:p>
          <a:p>
            <a:r>
              <a:rPr lang="fr-CA" sz="2000">
                <a:latin typeface="CorporateACon" panose="02020506000000000000"/>
              </a:rPr>
              <a:t>-Parcs municipaux </a:t>
            </a:r>
          </a:p>
          <a:p>
            <a:r>
              <a:rPr lang="fr-CA" sz="2000">
                <a:latin typeface="CorporateACon" panose="02020506000000000000"/>
              </a:rPr>
              <a:t>-Etc.</a:t>
            </a:r>
          </a:p>
          <a:p>
            <a:pPr>
              <a:spcAft>
                <a:spcPts val="545"/>
              </a:spcAft>
            </a:pPr>
            <a:endParaRPr lang="fr-CA" sz="1000"/>
          </a:p>
          <a:p>
            <a:pPr>
              <a:spcAft>
                <a:spcPts val="545"/>
              </a:spcAft>
            </a:pPr>
            <a:r>
              <a:rPr lang="fr-CA" sz="2800" b="1">
                <a:solidFill>
                  <a:srgbClr val="3EBB97"/>
                </a:solidFill>
                <a:latin typeface="CorporateACon" panose="02020506000000000000"/>
                <a:ea typeface="+mj-ea"/>
                <a:cs typeface="Times New Roman"/>
              </a:rPr>
              <a:t>Organismes d’accompagnement dans l’accessibilité et inclusion </a:t>
            </a:r>
          </a:p>
          <a:p>
            <a:r>
              <a:rPr lang="fr-CA"/>
              <a:t>-</a:t>
            </a:r>
            <a:r>
              <a:rPr lang="fr-CA" sz="2000">
                <a:latin typeface="CorporateACon" panose="02020506000000000000"/>
              </a:rPr>
              <a:t>Association québécoise pour le loisir des personnes handicapées (AQLPH)</a:t>
            </a:r>
          </a:p>
          <a:p>
            <a:r>
              <a:rPr lang="fr-CA" sz="2000">
                <a:latin typeface="CorporateACon" panose="02020506000000000000"/>
              </a:rPr>
              <a:t>-</a:t>
            </a:r>
            <a:r>
              <a:rPr lang="fr-CA" sz="2000" err="1">
                <a:latin typeface="CorporateACon" panose="02020506000000000000"/>
              </a:rPr>
              <a:t>AlterGo</a:t>
            </a:r>
            <a:endParaRPr lang="fr-CA" sz="2000">
              <a:latin typeface="CorporateACon" panose="02020506000000000000"/>
            </a:endParaRPr>
          </a:p>
          <a:p>
            <a:r>
              <a:rPr lang="fr-CA" sz="2000">
                <a:latin typeface="CorporateACon" panose="02020506000000000000"/>
              </a:rPr>
              <a:t>-</a:t>
            </a:r>
            <a:r>
              <a:rPr lang="fr-CA" sz="2000" err="1">
                <a:latin typeface="CorporateACon" panose="02020506000000000000"/>
              </a:rPr>
              <a:t>Kéroul</a:t>
            </a:r>
            <a:endParaRPr lang="fr-CA" sz="2000">
              <a:latin typeface="CorporateACon" panose="02020506000000000000"/>
            </a:endParaRPr>
          </a:p>
          <a:p>
            <a:r>
              <a:rPr lang="fr-CA" sz="2000">
                <a:latin typeface="CorporateACon" panose="02020506000000000000"/>
              </a:rPr>
              <a:t>-Etc.</a:t>
            </a:r>
          </a:p>
        </p:txBody>
      </p:sp>
      <p:pic>
        <p:nvPicPr>
          <p:cNvPr id="10" name="Image 9">
            <a:extLst>
              <a:ext uri="{FF2B5EF4-FFF2-40B4-BE49-F238E27FC236}">
                <a16:creationId xmlns:a16="http://schemas.microsoft.com/office/drawing/2014/main" id="{0D1495D0-92AF-C136-065A-87C865C34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8101" y="5246440"/>
            <a:ext cx="2871019" cy="2030501"/>
          </a:xfrm>
          <a:prstGeom prst="rect">
            <a:avLst/>
          </a:prstGeom>
        </p:spPr>
      </p:pic>
    </p:spTree>
    <p:extLst>
      <p:ext uri="{BB962C8B-B14F-4D97-AF65-F5344CB8AC3E}">
        <p14:creationId xmlns:p14="http://schemas.microsoft.com/office/powerpoint/2010/main" val="614074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F76F43-8363-8B6E-79FB-AA81985611E1}"/>
              </a:ext>
            </a:extLst>
          </p:cNvPr>
          <p:cNvSpPr>
            <a:spLocks noGrp="1"/>
          </p:cNvSpPr>
          <p:nvPr>
            <p:ph type="body" sz="quarter" idx="10"/>
          </p:nvPr>
        </p:nvSpPr>
        <p:spPr/>
        <p:txBody>
          <a:bodyPr/>
          <a:lstStyle/>
          <a:p>
            <a:pPr algn="ctr"/>
            <a:r>
              <a:rPr lang="fr-CA">
                <a:solidFill>
                  <a:srgbClr val="FFFF00"/>
                </a:solidFill>
              </a:rPr>
              <a:t>Critères d’admissibilité</a:t>
            </a:r>
          </a:p>
        </p:txBody>
      </p:sp>
      <p:sp>
        <p:nvSpPr>
          <p:cNvPr id="3" name="Espace réservé du texte 2">
            <a:extLst>
              <a:ext uri="{FF2B5EF4-FFF2-40B4-BE49-F238E27FC236}">
                <a16:creationId xmlns:a16="http://schemas.microsoft.com/office/drawing/2014/main" id="{FF9A57BA-BA95-D73D-2324-05526E323C03}"/>
              </a:ext>
            </a:extLst>
          </p:cNvPr>
          <p:cNvSpPr>
            <a:spLocks noGrp="1"/>
          </p:cNvSpPr>
          <p:nvPr>
            <p:ph type="body" sz="quarter" idx="11"/>
          </p:nvPr>
        </p:nvSpPr>
        <p:spPr/>
        <p:txBody>
          <a:bodyPr/>
          <a:lstStyle/>
          <a:p>
            <a:endParaRPr lang="fr-CA"/>
          </a:p>
        </p:txBody>
      </p:sp>
      <p:sp>
        <p:nvSpPr>
          <p:cNvPr id="4" name="Espace réservé pour une image  3">
            <a:extLst>
              <a:ext uri="{FF2B5EF4-FFF2-40B4-BE49-F238E27FC236}">
                <a16:creationId xmlns:a16="http://schemas.microsoft.com/office/drawing/2014/main" id="{0DF03284-8717-7316-CEC6-EF12ABDE5325}"/>
              </a:ext>
            </a:extLst>
          </p:cNvPr>
          <p:cNvSpPr>
            <a:spLocks noGrp="1"/>
          </p:cNvSpPr>
          <p:nvPr>
            <p:ph type="pic" sz="quarter" idx="12"/>
          </p:nvPr>
        </p:nvSpPr>
        <p:spPr/>
        <p:txBody>
          <a:bodyPr/>
          <a:lstStyle/>
          <a:p>
            <a:endParaRPr lang="fr-CA"/>
          </a:p>
        </p:txBody>
      </p:sp>
      <p:sp>
        <p:nvSpPr>
          <p:cNvPr id="5" name="Rectangle 4">
            <a:extLst>
              <a:ext uri="{FF2B5EF4-FFF2-40B4-BE49-F238E27FC236}">
                <a16:creationId xmlns:a16="http://schemas.microsoft.com/office/drawing/2014/main" id="{BE6DE6FC-F6F6-3D25-6428-3E80C47446FE}"/>
              </a:ext>
            </a:extLst>
          </p:cNvPr>
          <p:cNvSpPr/>
          <p:nvPr/>
        </p:nvSpPr>
        <p:spPr>
          <a:xfrm>
            <a:off x="7116444" y="1580371"/>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487DD030-82B3-607F-BC16-413B066A3D70}"/>
              </a:ext>
            </a:extLst>
          </p:cNvPr>
          <p:cNvSpPr txBox="1"/>
          <p:nvPr/>
        </p:nvSpPr>
        <p:spPr>
          <a:xfrm>
            <a:off x="571500" y="1366931"/>
            <a:ext cx="10801271" cy="5078313"/>
          </a:xfrm>
          <a:prstGeom prst="rect">
            <a:avLst/>
          </a:prstGeom>
          <a:noFill/>
        </p:spPr>
        <p:txBody>
          <a:bodyPr wrap="square" rtlCol="0">
            <a:spAutoFit/>
          </a:bodyPr>
          <a:lstStyle/>
          <a:p>
            <a:r>
              <a:rPr lang="fr-CA" sz="2800">
                <a:solidFill>
                  <a:srgbClr val="3EBB97"/>
                </a:solidFill>
                <a:latin typeface="CorporateACon"/>
                <a:ea typeface="+mj-ea"/>
                <a:cs typeface="Times New Roman"/>
              </a:rPr>
              <a:t>Pour faire partie de la programmation des Journées Proximité Plein Air, votre événement doit :</a:t>
            </a:r>
          </a:p>
          <a:p>
            <a:endParaRPr lang="fr-CA" sz="2800">
              <a:solidFill>
                <a:srgbClr val="3EBB97"/>
              </a:solidFill>
              <a:latin typeface="CorporateACon"/>
              <a:ea typeface="+mj-ea"/>
              <a:cs typeface="Times New Roman"/>
            </a:endParaRPr>
          </a:p>
          <a:p>
            <a:pPr marL="457200" indent="-457200">
              <a:buAutoNum type="arabicPeriod"/>
            </a:pPr>
            <a:r>
              <a:rPr lang="fr-CA" sz="2400">
                <a:latin typeface="CorporateACon" panose="02020506000000000000"/>
              </a:rPr>
              <a:t>Se dérouler entre le </a:t>
            </a:r>
            <a:r>
              <a:rPr lang="fr-CA" sz="2400" b="1">
                <a:latin typeface="CorporateACon" panose="02020506000000000000"/>
              </a:rPr>
              <a:t>2 et le 4 octobre </a:t>
            </a:r>
            <a:r>
              <a:rPr lang="fr-CA" sz="2400">
                <a:latin typeface="CorporateACon" panose="02020506000000000000"/>
              </a:rPr>
              <a:t>2026</a:t>
            </a:r>
          </a:p>
          <a:p>
            <a:endParaRPr lang="fr-CA" sz="1200">
              <a:latin typeface="CorporateACon" panose="02020506000000000000"/>
            </a:endParaRPr>
          </a:p>
          <a:p>
            <a:pPr marL="457200" indent="-457200">
              <a:buAutoNum type="arabicPeriod" startAt="2"/>
            </a:pPr>
            <a:r>
              <a:rPr lang="fr-CA" sz="2400">
                <a:latin typeface="CorporateACon" panose="02020506000000000000"/>
              </a:rPr>
              <a:t>Être accessible </a:t>
            </a:r>
            <a:r>
              <a:rPr lang="fr-CA" sz="2400" b="1">
                <a:latin typeface="CorporateACon" panose="02020506000000000000"/>
              </a:rPr>
              <a:t>gratuitement</a:t>
            </a:r>
            <a:r>
              <a:rPr lang="fr-CA" sz="2400">
                <a:latin typeface="CorporateACon" panose="02020506000000000000"/>
              </a:rPr>
              <a:t> (en tout temps ou le jour de l’événement)</a:t>
            </a:r>
          </a:p>
          <a:p>
            <a:endParaRPr lang="fr-CA" sz="1200">
              <a:latin typeface="CorporateACon" panose="02020506000000000000"/>
            </a:endParaRPr>
          </a:p>
          <a:p>
            <a:pPr marL="457200" indent="-457200">
              <a:buAutoNum type="arabicPeriod" startAt="3"/>
            </a:pPr>
            <a:r>
              <a:rPr lang="fr-CA" sz="2400">
                <a:latin typeface="CorporateACon" panose="02020506000000000000"/>
              </a:rPr>
              <a:t>Être accessible à une </a:t>
            </a:r>
            <a:r>
              <a:rPr lang="fr-CA" sz="2400" b="1">
                <a:latin typeface="CorporateACon" panose="02020506000000000000"/>
              </a:rPr>
              <a:t>diversité de participants</a:t>
            </a:r>
            <a:r>
              <a:rPr lang="fr-CA" sz="2400">
                <a:latin typeface="CorporateACon" panose="02020506000000000000"/>
              </a:rPr>
              <a:t> (âges, capacités, réalités sociales et culturelles, etc.)</a:t>
            </a:r>
          </a:p>
          <a:p>
            <a:endParaRPr lang="fr-CA" sz="1200">
              <a:latin typeface="CorporateACon" panose="02020506000000000000"/>
            </a:endParaRPr>
          </a:p>
          <a:p>
            <a:pPr marL="457200" indent="-457200">
              <a:buAutoNum type="arabicPeriod" startAt="4"/>
            </a:pPr>
            <a:r>
              <a:rPr lang="fr-CA" sz="2400">
                <a:latin typeface="CorporateACon" panose="02020506000000000000"/>
              </a:rPr>
              <a:t>Offrir des activités de plein air </a:t>
            </a:r>
            <a:r>
              <a:rPr lang="fr-CA" sz="2400" b="1">
                <a:latin typeface="CorporateACon" panose="02020506000000000000"/>
              </a:rPr>
              <a:t>diversifiées</a:t>
            </a:r>
            <a:r>
              <a:rPr lang="fr-CA" sz="2400">
                <a:latin typeface="CorporateACon" panose="02020506000000000000"/>
              </a:rPr>
              <a:t>, </a:t>
            </a:r>
            <a:r>
              <a:rPr lang="fr-CA" sz="2400" b="1">
                <a:latin typeface="CorporateACon" panose="02020506000000000000"/>
              </a:rPr>
              <a:t>non motorisées</a:t>
            </a:r>
            <a:r>
              <a:rPr lang="fr-CA" sz="2400">
                <a:latin typeface="CorporateACon" panose="02020506000000000000"/>
              </a:rPr>
              <a:t>, pour </a:t>
            </a:r>
            <a:r>
              <a:rPr lang="fr-CA" sz="2400" b="1">
                <a:latin typeface="CorporateACon" panose="02020506000000000000"/>
              </a:rPr>
              <a:t>tous les niveaux, </a:t>
            </a:r>
            <a:r>
              <a:rPr lang="fr-CA" sz="2400">
                <a:latin typeface="CorporateACon" panose="02020506000000000000"/>
              </a:rPr>
              <a:t>dans un </a:t>
            </a:r>
            <a:r>
              <a:rPr lang="fr-CA" sz="2400" b="1">
                <a:latin typeface="CorporateACon" panose="02020506000000000000"/>
              </a:rPr>
              <a:t>esprit de détente, de découverte, d’exploration ou d’aventure</a:t>
            </a:r>
          </a:p>
          <a:p>
            <a:endParaRPr lang="fr-CA" sz="1200">
              <a:latin typeface="CorporateACon" panose="02020506000000000000"/>
            </a:endParaRPr>
          </a:p>
          <a:p>
            <a:r>
              <a:rPr lang="fr-CA" sz="2000">
                <a:latin typeface="CorporateACon" panose="02020506000000000000"/>
              </a:rPr>
              <a:t>5.	</a:t>
            </a:r>
            <a:r>
              <a:rPr lang="fr-CA" sz="2400">
                <a:latin typeface="CorporateACon" panose="02020506000000000000"/>
              </a:rPr>
              <a:t>Se dérouler à </a:t>
            </a:r>
            <a:r>
              <a:rPr lang="fr-CA" sz="2400" b="1">
                <a:latin typeface="CorporateACon" panose="02020506000000000000"/>
              </a:rPr>
              <a:t>l’extérieur</a:t>
            </a:r>
            <a:r>
              <a:rPr lang="fr-CA" sz="2400">
                <a:latin typeface="CorporateACon" panose="02020506000000000000"/>
              </a:rPr>
              <a:t>, en </a:t>
            </a:r>
            <a:r>
              <a:rPr lang="fr-CA" sz="2400" b="1">
                <a:latin typeface="CorporateACon" panose="02020506000000000000"/>
              </a:rPr>
              <a:t>harmonie avec les éléments de la nature</a:t>
            </a:r>
            <a:r>
              <a:rPr lang="fr-CA" sz="2400">
                <a:latin typeface="CorporateACon" panose="02020506000000000000"/>
              </a:rPr>
              <a:t>, </a:t>
            </a:r>
            <a:r>
              <a:rPr lang="fr-CA" sz="2400" b="1">
                <a:latin typeface="CorporateACon" panose="02020506000000000000"/>
              </a:rPr>
              <a:t>près des 	milieux de vie</a:t>
            </a:r>
          </a:p>
        </p:txBody>
      </p:sp>
    </p:spTree>
    <p:extLst>
      <p:ext uri="{BB962C8B-B14F-4D97-AF65-F5344CB8AC3E}">
        <p14:creationId xmlns:p14="http://schemas.microsoft.com/office/powerpoint/2010/main" val="8279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B128D-2C9D-2401-9211-A6ECAE6DF83F}"/>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44819D6-ADD7-06F7-1B66-AE72B0A01369}"/>
              </a:ext>
            </a:extLst>
          </p:cNvPr>
          <p:cNvSpPr>
            <a:spLocks noGrp="1"/>
          </p:cNvSpPr>
          <p:nvPr>
            <p:ph type="body" sz="quarter" idx="10"/>
          </p:nvPr>
        </p:nvSpPr>
        <p:spPr>
          <a:xfrm>
            <a:off x="917839" y="189614"/>
            <a:ext cx="10093934" cy="938063"/>
          </a:xfrm>
        </p:spPr>
        <p:txBody>
          <a:bodyPr/>
          <a:lstStyle/>
          <a:p>
            <a:pPr algn="ctr"/>
            <a:r>
              <a:rPr lang="fr-CA">
                <a:solidFill>
                  <a:srgbClr val="FFFF00"/>
                </a:solidFill>
              </a:rPr>
              <a:t>Dates importantes</a:t>
            </a:r>
          </a:p>
        </p:txBody>
      </p:sp>
      <p:sp>
        <p:nvSpPr>
          <p:cNvPr id="3" name="Espace réservé du texte 2">
            <a:extLst>
              <a:ext uri="{FF2B5EF4-FFF2-40B4-BE49-F238E27FC236}">
                <a16:creationId xmlns:a16="http://schemas.microsoft.com/office/drawing/2014/main" id="{17F9AAD5-0F35-CB64-B54F-688F7631AD24}"/>
              </a:ext>
            </a:extLst>
          </p:cNvPr>
          <p:cNvSpPr>
            <a:spLocks noGrp="1"/>
          </p:cNvSpPr>
          <p:nvPr>
            <p:ph type="body" sz="quarter" idx="11"/>
          </p:nvPr>
        </p:nvSpPr>
        <p:spPr/>
        <p:txBody>
          <a:bodyPr/>
          <a:lstStyle/>
          <a:p>
            <a:endParaRPr lang="fr-CA"/>
          </a:p>
        </p:txBody>
      </p:sp>
      <p:sp>
        <p:nvSpPr>
          <p:cNvPr id="4" name="Espace réservé pour une image  3">
            <a:extLst>
              <a:ext uri="{FF2B5EF4-FFF2-40B4-BE49-F238E27FC236}">
                <a16:creationId xmlns:a16="http://schemas.microsoft.com/office/drawing/2014/main" id="{3A6F3D64-3BFD-53FD-8297-E53F63D31219}"/>
              </a:ext>
            </a:extLst>
          </p:cNvPr>
          <p:cNvSpPr>
            <a:spLocks noGrp="1"/>
          </p:cNvSpPr>
          <p:nvPr>
            <p:ph type="pic" sz="quarter" idx="12"/>
          </p:nvPr>
        </p:nvSpPr>
        <p:spPr/>
        <p:txBody>
          <a:bodyPr/>
          <a:lstStyle/>
          <a:p>
            <a:endParaRPr lang="fr-CA"/>
          </a:p>
        </p:txBody>
      </p:sp>
      <p:sp>
        <p:nvSpPr>
          <p:cNvPr id="5" name="Rectangle 4">
            <a:extLst>
              <a:ext uri="{FF2B5EF4-FFF2-40B4-BE49-F238E27FC236}">
                <a16:creationId xmlns:a16="http://schemas.microsoft.com/office/drawing/2014/main" id="{BAEF06D2-0F4E-9EEF-15A2-921BB979493F}"/>
              </a:ext>
            </a:extLst>
          </p:cNvPr>
          <p:cNvSpPr/>
          <p:nvPr/>
        </p:nvSpPr>
        <p:spPr>
          <a:xfrm>
            <a:off x="7116444" y="1580371"/>
            <a:ext cx="4939990" cy="5094425"/>
          </a:xfrm>
          <a:prstGeom prst="rect">
            <a:avLst/>
          </a:prstGeom>
          <a:solidFill>
            <a:srgbClr val="0047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108541FB-EAF4-738F-3E65-396718C86397}"/>
              </a:ext>
            </a:extLst>
          </p:cNvPr>
          <p:cNvSpPr txBox="1"/>
          <p:nvPr/>
        </p:nvSpPr>
        <p:spPr>
          <a:xfrm>
            <a:off x="376852" y="910416"/>
            <a:ext cx="11175908" cy="5072158"/>
          </a:xfrm>
          <a:prstGeom prst="rect">
            <a:avLst/>
          </a:prstGeom>
          <a:noFill/>
        </p:spPr>
        <p:txBody>
          <a:bodyPr wrap="square" rtlCol="0">
            <a:spAutoFit/>
          </a:bodyPr>
          <a:lstStyle/>
          <a:p>
            <a:pPr marR="3175">
              <a:lnSpc>
                <a:spcPct val="80000"/>
              </a:lnSpc>
              <a:spcBef>
                <a:spcPts val="1295"/>
              </a:spcBef>
              <a:buClr>
                <a:schemeClr val="bg2">
                  <a:lumMod val="40000"/>
                  <a:lumOff val="60000"/>
                </a:schemeClr>
              </a:buClr>
              <a:buSzPct val="80000"/>
            </a:pPr>
            <a:endParaRPr lang="fr-CA" sz="1200">
              <a:solidFill>
                <a:srgbClr val="3EBB97"/>
              </a:solidFill>
              <a:latin typeface="CorporateACon"/>
              <a:ea typeface="+mj-ea"/>
              <a:cs typeface="Times New Roman"/>
            </a:endParaRPr>
          </a:p>
          <a:p>
            <a:pPr lvl="1"/>
            <a:r>
              <a:rPr lang="fr-CA" sz="3200" b="1">
                <a:solidFill>
                  <a:srgbClr val="3EBB97"/>
                </a:solidFill>
                <a:latin typeface="CorporateACon"/>
                <a:ea typeface="+mj-ea"/>
                <a:cs typeface="Times New Roman"/>
              </a:rPr>
              <a:t>14 août :</a:t>
            </a:r>
          </a:p>
          <a:p>
            <a:pPr lvl="1"/>
            <a:r>
              <a:rPr lang="fr-CA" sz="2400" b="1">
                <a:latin typeface="CorporateACon" panose="02020506000000000000"/>
              </a:rPr>
              <a:t>Date limite pour proposer votre événement et…</a:t>
            </a:r>
          </a:p>
          <a:p>
            <a:pPr lvl="1"/>
            <a:endParaRPr lang="fr-CA" sz="1000" b="1">
              <a:latin typeface="CorporateACon" panose="02020506000000000000"/>
            </a:endParaRPr>
          </a:p>
          <a:p>
            <a:pPr lvl="2"/>
            <a:r>
              <a:rPr lang="fr-CA" sz="2000">
                <a:latin typeface="CorporateACon" panose="02020506000000000000"/>
              </a:rPr>
              <a:t>-</a:t>
            </a:r>
            <a:r>
              <a:rPr lang="fr-CA" sz="2400">
                <a:latin typeface="CorporateACon" panose="02020506000000000000"/>
              </a:rPr>
              <a:t>Bénéficier d’une visibilité accrue auprès des 3500 membres de l’AQLP et plus    encore   </a:t>
            </a:r>
          </a:p>
          <a:p>
            <a:pPr lvl="2"/>
            <a:r>
              <a:rPr lang="fr-CA" sz="2400">
                <a:latin typeface="CorporateACon" panose="02020506000000000000"/>
              </a:rPr>
              <a:t>-Courir la chance de faire partie des </a:t>
            </a:r>
            <a:r>
              <a:rPr lang="fr-CA" sz="2400" i="1">
                <a:latin typeface="CorporateACon" panose="02020506000000000000"/>
              </a:rPr>
              <a:t>Événements Coups de cœur PPA</a:t>
            </a:r>
          </a:p>
          <a:p>
            <a:pPr lvl="2"/>
            <a:r>
              <a:rPr lang="fr-CA" sz="2400" i="1">
                <a:latin typeface="CorporateACon" panose="02020506000000000000"/>
              </a:rPr>
              <a:t>-</a:t>
            </a:r>
            <a:r>
              <a:rPr lang="fr-CA" sz="2400">
                <a:latin typeface="CorporateACon" panose="02020506000000000000"/>
              </a:rPr>
              <a:t>Plus de détails à venir!!</a:t>
            </a:r>
          </a:p>
          <a:p>
            <a:pPr lvl="2"/>
            <a:endParaRPr lang="fr-CA" sz="2000">
              <a:latin typeface="CorporateACon" panose="02020506000000000000"/>
            </a:endParaRPr>
          </a:p>
          <a:p>
            <a:pPr lvl="1"/>
            <a:r>
              <a:rPr lang="fr-CA" sz="3200" b="1">
                <a:solidFill>
                  <a:srgbClr val="3EBB97"/>
                </a:solidFill>
                <a:latin typeface="CorporateACon"/>
                <a:ea typeface="+mj-ea"/>
                <a:cs typeface="Times New Roman"/>
              </a:rPr>
              <a:t>18 septembre : </a:t>
            </a:r>
          </a:p>
          <a:p>
            <a:pPr lvl="1"/>
            <a:r>
              <a:rPr lang="fr-CA" sz="2400" b="1">
                <a:latin typeface="CorporateACon" panose="02020506000000000000"/>
              </a:rPr>
              <a:t>Date limite pour proposer votre événement</a:t>
            </a:r>
          </a:p>
          <a:p>
            <a:pPr lvl="1"/>
            <a:endParaRPr lang="fr-CA" sz="2000">
              <a:latin typeface="CorporateACon" panose="02020506000000000000"/>
            </a:endParaRPr>
          </a:p>
          <a:p>
            <a:pPr lvl="1"/>
            <a:r>
              <a:rPr lang="fr-CA" sz="3200" b="1">
                <a:solidFill>
                  <a:srgbClr val="3EBB97"/>
                </a:solidFill>
                <a:latin typeface="CorporateACon"/>
                <a:ea typeface="+mj-ea"/>
                <a:cs typeface="Times New Roman"/>
              </a:rPr>
              <a:t>2 au 4 octobre :</a:t>
            </a:r>
          </a:p>
          <a:p>
            <a:r>
              <a:rPr lang="fr-CA" sz="2400">
                <a:latin typeface="CorporateACon" panose="02020506000000000000"/>
              </a:rPr>
              <a:t>	</a:t>
            </a:r>
            <a:r>
              <a:rPr lang="fr-CA" sz="2400" b="1">
                <a:latin typeface="CorporateACon" panose="02020506000000000000"/>
              </a:rPr>
              <a:t>Journées Proximité Plein Air </a:t>
            </a:r>
          </a:p>
        </p:txBody>
      </p:sp>
    </p:spTree>
    <p:extLst>
      <p:ext uri="{BB962C8B-B14F-4D97-AF65-F5344CB8AC3E}">
        <p14:creationId xmlns:p14="http://schemas.microsoft.com/office/powerpoint/2010/main" val="20637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2.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3.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4.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5.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6.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7.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8.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D4EF29FFAE1847AD9021C65226B866" ma:contentTypeVersion="12" ma:contentTypeDescription="Crée un document." ma:contentTypeScope="" ma:versionID="c8e1566c3427dcdaf532b246a5ba868d">
  <xsd:schema xmlns:xsd="http://www.w3.org/2001/XMLSchema" xmlns:xs="http://www.w3.org/2001/XMLSchema" xmlns:p="http://schemas.microsoft.com/office/2006/metadata/properties" xmlns:ns2="05b721f2-aaeb-49a1-9bbc-7844283de962" xmlns:ns3="70f32318-82e2-4b4a-b4e9-3e85efe23854" targetNamespace="http://schemas.microsoft.com/office/2006/metadata/properties" ma:root="true" ma:fieldsID="9906bd3478915730d8f7d09c533cf0c8" ns2:_="" ns3:_="">
    <xsd:import namespace="05b721f2-aaeb-49a1-9bbc-7844283de962"/>
    <xsd:import namespace="70f32318-82e2-4b4a-b4e9-3e85efe2385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721f2-aaeb-49a1-9bbc-7844283de9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974fbdeb-7eb6-4d99-809b-af0265f5b86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f32318-82e2-4b4a-b4e9-3e85efe2385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847037-ae07-4698-991d-3aa06b99a099}" ma:internalName="TaxCatchAll" ma:showField="CatchAllData" ma:web="70f32318-82e2-4b4a-b4e9-3e85efe238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5b721f2-aaeb-49a1-9bbc-7844283de962">
      <Terms xmlns="http://schemas.microsoft.com/office/infopath/2007/PartnerControls"/>
    </lcf76f155ced4ddcb4097134ff3c332f>
    <TaxCatchAll xmlns="70f32318-82e2-4b4a-b4e9-3e85efe2385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C60701-B7B4-4D5E-841B-A557ED704C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b721f2-aaeb-49a1-9bbc-7844283de962"/>
    <ds:schemaRef ds:uri="70f32318-82e2-4b4a-b4e9-3e85efe238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1A4A1A-DB03-488F-8B4E-9576FB793B50}">
  <ds:schemaRefs>
    <ds:schemaRef ds:uri="05b721f2-aaeb-49a1-9bbc-7844283de962"/>
    <ds:schemaRef ds:uri="70f32318-82e2-4b4a-b4e9-3e85efe2385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F28F12E-9E13-48B9-8380-4E7D0DD9FD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744</Words>
  <Application>Microsoft Office PowerPoint</Application>
  <PresentationFormat>Grand écran</PresentationFormat>
  <Paragraphs>134</Paragraphs>
  <Slides>12</Slides>
  <Notes>12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12</vt:i4>
      </vt:variant>
    </vt:vector>
  </HeadingPairs>
  <TitlesOfParts>
    <vt:vector size="22" baseType="lpstr">
      <vt:lpstr>Aptos</vt:lpstr>
      <vt:lpstr>Arial</vt:lpstr>
      <vt:lpstr>Century Gothic</vt:lpstr>
      <vt:lpstr>CorporateACon</vt:lpstr>
      <vt:lpstr>General Sans</vt:lpstr>
      <vt:lpstr>Tahoma</vt:lpstr>
      <vt:lpstr>Times New Roman</vt:lpstr>
      <vt:lpstr>Wingdings</vt:lpstr>
      <vt:lpstr>Wingdings 3</vt:lpstr>
      <vt:lpstr>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Véronique Gallant</dc:creator>
  <cp:lastModifiedBy>Eveline Ross-Phaneuf</cp:lastModifiedBy>
  <cp:revision>2</cp:revision>
  <dcterms:created xsi:type="dcterms:W3CDTF">2026-05-13T20:53:23Z</dcterms:created>
  <dcterms:modified xsi:type="dcterms:W3CDTF">2026-06-15T18:35:44Z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0x01010049D4EF29FFAE1847AD9021C65226B866</vt:lpwstr>
  </property>
  <property fmtid="{D5CDD505-2E9C-101B-9397-08002B2CF9AE}" pid="3" name="MediaServiceImageTags">
    <vt:lpwstr/>
  </property>
</Properties>
</file>